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1"/>
    <p:sldMasterId id="2147483723" r:id="rId2"/>
    <p:sldMasterId id="2147483732" r:id="rId3"/>
    <p:sldMasterId id="2147483753" r:id="rId4"/>
  </p:sldMasterIdLst>
  <p:notesMasterIdLst>
    <p:notesMasterId r:id="rId17"/>
  </p:notesMasterIdLst>
  <p:handoutMasterIdLst>
    <p:handoutMasterId r:id="rId18"/>
  </p:handoutMasterIdLst>
  <p:sldIdLst>
    <p:sldId id="256" r:id="rId5"/>
    <p:sldId id="273" r:id="rId6"/>
    <p:sldId id="266" r:id="rId7"/>
    <p:sldId id="267" r:id="rId8"/>
    <p:sldId id="261" r:id="rId9"/>
    <p:sldId id="277" r:id="rId10"/>
    <p:sldId id="272" r:id="rId11"/>
    <p:sldId id="276" r:id="rId12"/>
    <p:sldId id="280" r:id="rId13"/>
    <p:sldId id="279" r:id="rId14"/>
    <p:sldId id="275"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421"/>
    <a:srgbClr val="2E3333"/>
    <a:srgbClr val="1A1A16"/>
    <a:srgbClr val="1A1A10"/>
    <a:srgbClr val="16151E"/>
    <a:srgbClr val="292511"/>
    <a:srgbClr val="000000"/>
    <a:srgbClr val="FF5517"/>
    <a:srgbClr val="FF79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092" autoAdjust="0"/>
    <p:restoredTop sz="75978" autoAdjust="0"/>
  </p:normalViewPr>
  <p:slideViewPr>
    <p:cSldViewPr snapToGrid="0" snapToObjects="1">
      <p:cViewPr varScale="1">
        <p:scale>
          <a:sx n="66" d="100"/>
          <a:sy n="66" d="100"/>
        </p:scale>
        <p:origin x="360" y="36"/>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101" d="100"/>
          <a:sy n="101" d="100"/>
        </p:scale>
        <p:origin x="-323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D70A94-535E-A242-8751-E65D819C19D3}" type="datetimeFigureOut">
              <a:rPr lang="en-US" smtClean="0"/>
              <a:t>6/29/2020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442F98-C731-A94C-AA10-6D9C96A04D6B}" type="slidenum">
              <a:rPr lang="en-US" smtClean="0"/>
              <a:t>‹#›</a:t>
            </a:fld>
            <a:endParaRPr lang="en-US"/>
          </a:p>
        </p:txBody>
      </p:sp>
    </p:spTree>
    <p:extLst>
      <p:ext uri="{BB962C8B-B14F-4D97-AF65-F5344CB8AC3E}">
        <p14:creationId xmlns:p14="http://schemas.microsoft.com/office/powerpoint/2010/main" val="2204005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25BBB-A885-FB47-A586-C46B257BEE92}" type="datetimeFigureOut">
              <a:rPr lang="en-US" smtClean="0"/>
              <a:t>6/29/2020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B4B2F-0019-C942-9AE2-8EB4A07943DA}" type="slidenum">
              <a:rPr lang="en-US" smtClean="0"/>
              <a:t>‹#›</a:t>
            </a:fld>
            <a:endParaRPr lang="en-US"/>
          </a:p>
        </p:txBody>
      </p:sp>
    </p:spTree>
    <p:extLst>
      <p:ext uri="{BB962C8B-B14F-4D97-AF65-F5344CB8AC3E}">
        <p14:creationId xmlns:p14="http://schemas.microsoft.com/office/powerpoint/2010/main" val="14626320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s02web.zoom.us/meeting/register/tZcrdeuppj4sH9DNVtP4Zi7zuYwHTIukgQ_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edia.specialolympics.org/resources/covid-19/SOI-About-Me-Form-2.pdf?_ga=2.39520419.100957725.1593460646-415709872.158950623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36B4B2F-0019-C942-9AE2-8EB4A07943DA}" type="slidenum">
              <a:rPr lang="en-US" smtClean="0"/>
              <a:t>1</a:t>
            </a:fld>
            <a:endParaRPr lang="en-US"/>
          </a:p>
        </p:txBody>
      </p:sp>
    </p:spTree>
    <p:extLst>
      <p:ext uri="{BB962C8B-B14F-4D97-AF65-F5344CB8AC3E}">
        <p14:creationId xmlns:p14="http://schemas.microsoft.com/office/powerpoint/2010/main" val="1114050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Partridge mentioned how social and physical health is important- We are excited to continue our Weekly Wednesday Workouts at 4pm on Wednesday’s as well as the Virtual Summer Games </a:t>
            </a:r>
          </a:p>
          <a:p>
            <a:endParaRPr lang="en-US" dirty="0"/>
          </a:p>
          <a:p>
            <a:r>
              <a:rPr lang="en-US" dirty="0"/>
              <a:t>Virtual Summer Games Registration: https://forms.gle/hYzpoPz6JGGs1FUf7</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36B4B2F-0019-C942-9AE2-8EB4A07943DA}" type="slidenum">
              <a:rPr lang="en-US" smtClean="0"/>
              <a:t>10</a:t>
            </a:fld>
            <a:endParaRPr lang="en-US"/>
          </a:p>
        </p:txBody>
      </p:sp>
    </p:spTree>
    <p:extLst>
      <p:ext uri="{BB962C8B-B14F-4D97-AF65-F5344CB8AC3E}">
        <p14:creationId xmlns:p14="http://schemas.microsoft.com/office/powerpoint/2010/main" val="1664340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Announce next forum date and share registration link in chat – LAST MONDAY OF EVERY MONTH </a:t>
            </a:r>
          </a:p>
          <a:p>
            <a:endParaRPr lang="en-US" dirty="0"/>
          </a:p>
          <a:p>
            <a:r>
              <a:rPr lang="en-US" dirty="0"/>
              <a:t>Share registration link in chat </a:t>
            </a:r>
            <a:r>
              <a:rPr lang="en-US" dirty="0">
                <a:hlinkClick r:id="rId3"/>
              </a:rPr>
              <a:t>https://us02web.zoom.us/meeting/register/tZcrdeuppj4sH9DNVtP4Zi7zuYwHTIukgQ_K</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36B4B2F-0019-C942-9AE2-8EB4A07943DA}" type="slidenum">
              <a:rPr lang="en-US" smtClean="0"/>
              <a:t>11</a:t>
            </a:fld>
            <a:endParaRPr lang="en-US"/>
          </a:p>
        </p:txBody>
      </p:sp>
    </p:spTree>
    <p:extLst>
      <p:ext uri="{BB962C8B-B14F-4D97-AF65-F5344CB8AC3E}">
        <p14:creationId xmlns:p14="http://schemas.microsoft.com/office/powerpoint/2010/main" val="139538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Crystal Womack - </a:t>
            </a:r>
            <a:r>
              <a:rPr lang="en-US" dirty="0"/>
              <a:t>has been an athlete for 14 years; playing golf, bowling, speed skating, athletics, and figure skating. Crystal is a Health Messenger and serves on SOWA's Board of Directors. Crystal is passionate about helping her fellow athletes improve their health, and about improving the way doctors interact with and care for individuals with ID.</a:t>
            </a:r>
          </a:p>
          <a:p>
            <a:endParaRPr lang="en-US" dirty="0"/>
          </a:p>
          <a:p>
            <a:r>
              <a:rPr lang="en-US" b="1" dirty="0"/>
              <a:t>Rebecca Partridge - </a:t>
            </a:r>
            <a:r>
              <a:rPr lang="en-US" dirty="0"/>
              <a:t>Rebecca is a pediatrician at Virginia Mason in Issaquah. Her medical interests include Down syndrome and emergency medicine. Rebecca is also a parent of a Special Olympics athlete. In her free time she enjoys playing with her two children, reading, baking, and playing the piano.</a:t>
            </a:r>
          </a:p>
          <a:p>
            <a:endParaRPr lang="en-US" dirty="0"/>
          </a:p>
        </p:txBody>
      </p:sp>
      <p:sp>
        <p:nvSpPr>
          <p:cNvPr id="4" name="Slide Number Placeholder 3"/>
          <p:cNvSpPr>
            <a:spLocks noGrp="1"/>
          </p:cNvSpPr>
          <p:nvPr>
            <p:ph type="sldNum" sz="quarter" idx="5"/>
          </p:nvPr>
        </p:nvSpPr>
        <p:spPr/>
        <p:txBody>
          <a:bodyPr/>
          <a:lstStyle/>
          <a:p>
            <a:fld id="{036B4B2F-0019-C942-9AE2-8EB4A07943DA}" type="slidenum">
              <a:rPr lang="en-US" smtClean="0"/>
              <a:t>2</a:t>
            </a:fld>
            <a:endParaRPr lang="en-US"/>
          </a:p>
        </p:txBody>
      </p:sp>
    </p:spTree>
    <p:extLst>
      <p:ext uri="{BB962C8B-B14F-4D97-AF65-F5344CB8AC3E}">
        <p14:creationId xmlns:p14="http://schemas.microsoft.com/office/powerpoint/2010/main" val="2968462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to put in the chat where they are from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36B4B2F-0019-C942-9AE2-8EB4A07943DA}" type="slidenum">
              <a:rPr lang="en-US" smtClean="0"/>
              <a:t>3</a:t>
            </a:fld>
            <a:endParaRPr lang="en-US"/>
          </a:p>
        </p:txBody>
      </p:sp>
    </p:spTree>
    <p:extLst>
      <p:ext uri="{BB962C8B-B14F-4D97-AF65-F5344CB8AC3E}">
        <p14:creationId xmlns:p14="http://schemas.microsoft.com/office/powerpoint/2010/main" val="4130818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6B4B2F-0019-C942-9AE2-8EB4A07943DA}" type="slidenum">
              <a:rPr lang="en-US" smtClean="0"/>
              <a:t>4</a:t>
            </a:fld>
            <a:endParaRPr lang="en-US"/>
          </a:p>
        </p:txBody>
      </p:sp>
    </p:spTree>
    <p:extLst>
      <p:ext uri="{BB962C8B-B14F-4D97-AF65-F5344CB8AC3E}">
        <p14:creationId xmlns:p14="http://schemas.microsoft.com/office/powerpoint/2010/main" val="3347370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administer a quick poll about COVID19 – the questions should pop up on your screen. We will give you a minute or so to answer.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36B4B2F-0019-C942-9AE2-8EB4A07943DA}" type="slidenum">
              <a:rPr lang="en-US" smtClean="0"/>
              <a:t>5</a:t>
            </a:fld>
            <a:endParaRPr lang="en-US"/>
          </a:p>
        </p:txBody>
      </p:sp>
    </p:spTree>
    <p:extLst>
      <p:ext uri="{BB962C8B-B14F-4D97-AF65-F5344CB8AC3E}">
        <p14:creationId xmlns:p14="http://schemas.microsoft.com/office/powerpoint/2010/main" val="625544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Leah </a:t>
            </a:r>
          </a:p>
        </p:txBody>
      </p:sp>
      <p:sp>
        <p:nvSpPr>
          <p:cNvPr id="4" name="Slide Number Placeholder 3"/>
          <p:cNvSpPr>
            <a:spLocks noGrp="1"/>
          </p:cNvSpPr>
          <p:nvPr>
            <p:ph type="sldNum" sz="quarter" idx="5"/>
          </p:nvPr>
        </p:nvSpPr>
        <p:spPr/>
        <p:txBody>
          <a:bodyPr/>
          <a:lstStyle/>
          <a:p>
            <a:fld id="{036B4B2F-0019-C942-9AE2-8EB4A07943DA}" type="slidenum">
              <a:rPr lang="en-US" smtClean="0"/>
              <a:t>6</a:t>
            </a:fld>
            <a:endParaRPr lang="en-US"/>
          </a:p>
        </p:txBody>
      </p:sp>
    </p:spTree>
    <p:extLst>
      <p:ext uri="{BB962C8B-B14F-4D97-AF65-F5344CB8AC3E}">
        <p14:creationId xmlns:p14="http://schemas.microsoft.com/office/powerpoint/2010/main" val="2628932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resources – this long (hard to read) list is just to give an idea of the many resources available. We will share out the list to registrants and on our website.</a:t>
            </a:r>
          </a:p>
        </p:txBody>
      </p:sp>
      <p:sp>
        <p:nvSpPr>
          <p:cNvPr id="4" name="Slide Number Placeholder 3"/>
          <p:cNvSpPr>
            <a:spLocks noGrp="1"/>
          </p:cNvSpPr>
          <p:nvPr>
            <p:ph type="sldNum" sz="quarter" idx="5"/>
          </p:nvPr>
        </p:nvSpPr>
        <p:spPr/>
        <p:txBody>
          <a:bodyPr/>
          <a:lstStyle/>
          <a:p>
            <a:fld id="{036B4B2F-0019-C942-9AE2-8EB4A07943DA}" type="slidenum">
              <a:rPr lang="en-US" smtClean="0"/>
              <a:t>7</a:t>
            </a:fld>
            <a:endParaRPr lang="en-US"/>
          </a:p>
        </p:txBody>
      </p:sp>
    </p:spTree>
    <p:extLst>
      <p:ext uri="{BB962C8B-B14F-4D97-AF65-F5344CB8AC3E}">
        <p14:creationId xmlns:p14="http://schemas.microsoft.com/office/powerpoint/2010/main" val="2282744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one example of the types of resources – We will send the link to this form in the follow up notes from today’s session</a:t>
            </a:r>
          </a:p>
          <a:p>
            <a:r>
              <a:rPr lang="en-US" dirty="0">
                <a:hlinkClick r:id="rId3"/>
              </a:rPr>
              <a:t>https://media.specialolympics.org/resources/covid-19/SOI-About-Me-Form-2.pdf?_ga=2.39520419.100957725.1593460646-415709872.1589506236</a:t>
            </a:r>
            <a:r>
              <a:rPr lang="en-US" dirty="0"/>
              <a:t> </a:t>
            </a:r>
          </a:p>
          <a:p>
            <a:endParaRPr lang="en-US" dirty="0"/>
          </a:p>
        </p:txBody>
      </p:sp>
      <p:sp>
        <p:nvSpPr>
          <p:cNvPr id="4" name="Slide Number Placeholder 3"/>
          <p:cNvSpPr>
            <a:spLocks noGrp="1"/>
          </p:cNvSpPr>
          <p:nvPr>
            <p:ph type="sldNum" sz="quarter" idx="5"/>
          </p:nvPr>
        </p:nvSpPr>
        <p:spPr/>
        <p:txBody>
          <a:bodyPr/>
          <a:lstStyle/>
          <a:p>
            <a:fld id="{036B4B2F-0019-C942-9AE2-8EB4A07943DA}" type="slidenum">
              <a:rPr lang="en-US" smtClean="0"/>
              <a:t>8</a:t>
            </a:fld>
            <a:endParaRPr lang="en-US"/>
          </a:p>
        </p:txBody>
      </p:sp>
    </p:spTree>
    <p:extLst>
      <p:ext uri="{BB962C8B-B14F-4D97-AF65-F5344CB8AC3E}">
        <p14:creationId xmlns:p14="http://schemas.microsoft.com/office/powerpoint/2010/main" val="1609718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Crystal her input here? </a:t>
            </a:r>
          </a:p>
        </p:txBody>
      </p:sp>
      <p:sp>
        <p:nvSpPr>
          <p:cNvPr id="4" name="Slide Number Placeholder 3"/>
          <p:cNvSpPr>
            <a:spLocks noGrp="1"/>
          </p:cNvSpPr>
          <p:nvPr>
            <p:ph type="sldNum" sz="quarter" idx="5"/>
          </p:nvPr>
        </p:nvSpPr>
        <p:spPr/>
        <p:txBody>
          <a:bodyPr/>
          <a:lstStyle/>
          <a:p>
            <a:fld id="{036B4B2F-0019-C942-9AE2-8EB4A07943DA}" type="slidenum">
              <a:rPr lang="en-US" smtClean="0"/>
              <a:t>9</a:t>
            </a:fld>
            <a:endParaRPr lang="en-US"/>
          </a:p>
        </p:txBody>
      </p:sp>
    </p:spTree>
    <p:extLst>
      <p:ext uri="{BB962C8B-B14F-4D97-AF65-F5344CB8AC3E}">
        <p14:creationId xmlns:p14="http://schemas.microsoft.com/office/powerpoint/2010/main" val="721725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806" y="1150623"/>
            <a:ext cx="10364391" cy="1470049"/>
          </a:xfrm>
        </p:spPr>
        <p:txBody>
          <a:bodyPr/>
          <a:lstStyle/>
          <a:p>
            <a:r>
              <a:rPr lang="ga-IE"/>
              <a:t>Click to edit Master title style</a:t>
            </a:r>
            <a:endParaRPr lang="en-US"/>
          </a:p>
        </p:txBody>
      </p:sp>
      <p:sp>
        <p:nvSpPr>
          <p:cNvPr id="3" name="Subtitle 2"/>
          <p:cNvSpPr>
            <a:spLocks noGrp="1"/>
          </p:cNvSpPr>
          <p:nvPr>
            <p:ph type="subTitle" idx="1"/>
          </p:nvPr>
        </p:nvSpPr>
        <p:spPr>
          <a:xfrm>
            <a:off x="1032938" y="2973325"/>
            <a:ext cx="8533805" cy="1752451"/>
          </a:xfrm>
        </p:spPr>
        <p:txBody>
          <a:bodyPr/>
          <a:lstStyle>
            <a:lvl1pPr marL="0" indent="0" algn="l">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dirty="0"/>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415435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806" y="2130849"/>
            <a:ext cx="10364391" cy="1470049"/>
          </a:xfrm>
        </p:spPr>
        <p:txBody>
          <a:bodyPr/>
          <a:lstStyle/>
          <a:p>
            <a:r>
              <a:rPr lang="ga-IE"/>
              <a:t>Click to edit Master title style</a:t>
            </a:r>
            <a:endParaRPr lang="en-US"/>
          </a:p>
        </p:txBody>
      </p:sp>
      <p:sp>
        <p:nvSpPr>
          <p:cNvPr id="3" name="Subtitle 2"/>
          <p:cNvSpPr>
            <a:spLocks noGrp="1"/>
          </p:cNvSpPr>
          <p:nvPr>
            <p:ph type="subTitle" idx="1"/>
          </p:nvPr>
        </p:nvSpPr>
        <p:spPr>
          <a:xfrm>
            <a:off x="1829099" y="3886648"/>
            <a:ext cx="8533805"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Program Name</a:t>
            </a:r>
          </a:p>
        </p:txBody>
      </p:sp>
    </p:spTree>
    <p:extLst>
      <p:ext uri="{BB962C8B-B14F-4D97-AF65-F5344CB8AC3E}">
        <p14:creationId xmlns:p14="http://schemas.microsoft.com/office/powerpoint/2010/main" val="380949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62FADDA2-E13B-F548-856B-05843CC20AFE}" type="slidenum">
              <a:rPr lang="en-US"/>
              <a:pPr/>
              <a:t>‹#›</a:t>
            </a:fld>
            <a:endParaRPr lang="en-US"/>
          </a:p>
        </p:txBody>
      </p:sp>
    </p:spTree>
    <p:extLst>
      <p:ext uri="{BB962C8B-B14F-4D97-AF65-F5344CB8AC3E}">
        <p14:creationId xmlns:p14="http://schemas.microsoft.com/office/powerpoint/2010/main" val="245064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726282" y="1741289"/>
            <a:ext cx="5203031"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6072189" y="1741289"/>
            <a:ext cx="5203031"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65259849-736F-2C48-9F66-0F7642C7CEF8}" type="slidenum">
              <a:rPr lang="en-US"/>
              <a:pPr/>
              <a:t>‹#›</a:t>
            </a:fld>
            <a:endParaRPr lang="en-US"/>
          </a:p>
        </p:txBody>
      </p:sp>
    </p:spTree>
    <p:extLst>
      <p:ext uri="{BB962C8B-B14F-4D97-AF65-F5344CB8AC3E}">
        <p14:creationId xmlns:p14="http://schemas.microsoft.com/office/powerpoint/2010/main" val="283494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197" y="274588"/>
            <a:ext cx="10971609"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610196" y="1534791"/>
            <a:ext cx="5386091"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4" name="Content Placeholder 3"/>
          <p:cNvSpPr>
            <a:spLocks noGrp="1"/>
          </p:cNvSpPr>
          <p:nvPr>
            <p:ph sz="half" idx="2"/>
          </p:nvPr>
        </p:nvSpPr>
        <p:spPr>
          <a:xfrm>
            <a:off x="610196" y="2174380"/>
            <a:ext cx="5386091"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6192741" y="1534791"/>
            <a:ext cx="5389065"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6" name="Content Placeholder 5"/>
          <p:cNvSpPr>
            <a:spLocks noGrp="1"/>
          </p:cNvSpPr>
          <p:nvPr>
            <p:ph sz="quarter" idx="4"/>
          </p:nvPr>
        </p:nvSpPr>
        <p:spPr>
          <a:xfrm>
            <a:off x="6192741" y="2174380"/>
            <a:ext cx="5389065"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ext Box 4"/>
          <p:cNvSpPr txBox="1">
            <a:spLocks noGrp="1" noChangeArrowheads="1"/>
          </p:cNvSpPr>
          <p:nvPr>
            <p:ph type="sldNum" sz="quarter" idx="10"/>
          </p:nvPr>
        </p:nvSpPr>
        <p:spPr>
          <a:ln/>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Program Name</a:t>
            </a:r>
          </a:p>
        </p:txBody>
      </p:sp>
    </p:spTree>
    <p:extLst>
      <p:ext uri="{BB962C8B-B14F-4D97-AF65-F5344CB8AC3E}">
        <p14:creationId xmlns:p14="http://schemas.microsoft.com/office/powerpoint/2010/main" val="114778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Program Name</a:t>
            </a:r>
          </a:p>
        </p:txBody>
      </p:sp>
    </p:spTree>
    <p:extLst>
      <p:ext uri="{BB962C8B-B14F-4D97-AF65-F5344CB8AC3E}">
        <p14:creationId xmlns:p14="http://schemas.microsoft.com/office/powerpoint/2010/main" val="422624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Program Name</a:t>
            </a:r>
          </a:p>
        </p:txBody>
      </p:sp>
    </p:spTree>
    <p:extLst>
      <p:ext uri="{BB962C8B-B14F-4D97-AF65-F5344CB8AC3E}">
        <p14:creationId xmlns:p14="http://schemas.microsoft.com/office/powerpoint/2010/main" val="350957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197" y="273474"/>
            <a:ext cx="4010919" cy="826519"/>
          </a:xfrm>
        </p:spPr>
        <p:txBody>
          <a:bodyPr anchor="b"/>
          <a:lstStyle>
            <a:lvl1pPr algn="l">
              <a:defRPr sz="1400" b="1"/>
            </a:lvl1pPr>
          </a:lstStyle>
          <a:p>
            <a:r>
              <a:rPr lang="ga-IE"/>
              <a:t>Click to edit Master title style</a:t>
            </a:r>
            <a:endParaRPr lang="en-US" dirty="0"/>
          </a:p>
        </p:txBody>
      </p:sp>
      <p:sp>
        <p:nvSpPr>
          <p:cNvPr id="3" name="Content Placeholder 2"/>
          <p:cNvSpPr>
            <a:spLocks noGrp="1"/>
          </p:cNvSpPr>
          <p:nvPr>
            <p:ph idx="1"/>
          </p:nvPr>
        </p:nvSpPr>
        <p:spPr>
          <a:xfrm>
            <a:off x="4766965" y="1910081"/>
            <a:ext cx="6814840" cy="421568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4" name="Text Placeholder 3"/>
          <p:cNvSpPr>
            <a:spLocks noGrp="1"/>
          </p:cNvSpPr>
          <p:nvPr>
            <p:ph type="body" sz="half" idx="2"/>
          </p:nvPr>
        </p:nvSpPr>
        <p:spPr>
          <a:xfrm>
            <a:off x="610197" y="1910081"/>
            <a:ext cx="4010919" cy="4215684"/>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Program Name</a:t>
            </a:r>
          </a:p>
        </p:txBody>
      </p:sp>
    </p:spTree>
    <p:extLst>
      <p:ext uri="{BB962C8B-B14F-4D97-AF65-F5344CB8AC3E}">
        <p14:creationId xmlns:p14="http://schemas.microsoft.com/office/powerpoint/2010/main" val="22399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4"/>
          <p:cNvSpPr txBox="1">
            <a:spLocks noGrp="1" noChangeArrowheads="1"/>
          </p:cNvSpPr>
          <p:nvPr>
            <p:ph type="sldNum" sz="quarter" idx="10"/>
          </p:nvPr>
        </p:nvSpPr>
        <p:spPr>
          <a:ln/>
        </p:spPr>
        <p:txBody>
          <a:bodyPr/>
          <a:lstStyle>
            <a:lvl1pPr>
              <a:defRPr>
                <a:solidFill>
                  <a:schemeClr val="bg1"/>
                </a:solidFill>
              </a:defRPr>
            </a:lvl1pPr>
          </a:lstStyle>
          <a:p>
            <a:fld id="{978F6C85-62F1-2E45-BAF4-9247EEFC730C}" type="slidenum">
              <a:rPr lang="en-US" smtClean="0"/>
              <a:pPr/>
              <a:t>‹#›</a:t>
            </a:fld>
            <a:endParaRPr lang="en-US" dirty="0"/>
          </a:p>
        </p:txBody>
      </p:sp>
      <p:sp>
        <p:nvSpPr>
          <p:cNvPr id="3" name="Picture Placeholder 2"/>
          <p:cNvSpPr>
            <a:spLocks noGrp="1"/>
          </p:cNvSpPr>
          <p:nvPr>
            <p:ph type="pic" idx="1"/>
          </p:nvPr>
        </p:nvSpPr>
        <p:spPr>
          <a:xfrm>
            <a:off x="235890" y="221922"/>
            <a:ext cx="11721415" cy="6436217"/>
          </a:xfrm>
          <a:solidFill>
            <a:schemeClr val="bg1"/>
          </a:solidFill>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a:sym typeface="Ubuntu" charset="0"/>
              </a:rPr>
              <a:t>Drag picture to placeholder or click icon to add</a:t>
            </a:r>
            <a:endParaRPr lang="en-US" noProof="0">
              <a:sym typeface="Ubuntu" charset="0"/>
            </a:endParaRPr>
          </a:p>
        </p:txBody>
      </p:sp>
      <p:sp>
        <p:nvSpPr>
          <p:cNvPr id="2" name="Title 1"/>
          <p:cNvSpPr>
            <a:spLocks noGrp="1"/>
          </p:cNvSpPr>
          <p:nvPr>
            <p:ph type="title"/>
          </p:nvPr>
        </p:nvSpPr>
        <p:spPr>
          <a:xfrm>
            <a:off x="400991" y="5084342"/>
            <a:ext cx="9166843" cy="567035"/>
          </a:xfrm>
        </p:spPr>
        <p:txBody>
          <a:bodyPr anchor="b"/>
          <a:lstStyle>
            <a:lvl1pPr algn="l">
              <a:defRPr sz="1400" b="1"/>
            </a:lvl1pPr>
          </a:lstStyle>
          <a:p>
            <a:r>
              <a:rPr lang="ga-IE" dirty="0"/>
              <a:t>Click to edit Master title style</a:t>
            </a:r>
            <a:endParaRPr lang="en-US" dirty="0"/>
          </a:p>
        </p:txBody>
      </p:sp>
      <p:sp>
        <p:nvSpPr>
          <p:cNvPr id="4" name="Text Placeholder 3"/>
          <p:cNvSpPr>
            <a:spLocks noGrp="1"/>
          </p:cNvSpPr>
          <p:nvPr>
            <p:ph type="body" sz="half" idx="2"/>
          </p:nvPr>
        </p:nvSpPr>
        <p:spPr>
          <a:xfrm>
            <a:off x="400991" y="5757637"/>
            <a:ext cx="9189012" cy="616450"/>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Tree>
    <p:extLst>
      <p:ext uri="{BB962C8B-B14F-4D97-AF65-F5344CB8AC3E}">
        <p14:creationId xmlns:p14="http://schemas.microsoft.com/office/powerpoint/2010/main" val="264520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806" y="2130849"/>
            <a:ext cx="10364391" cy="1470049"/>
          </a:xfrm>
          <a:prstGeom prst="rect">
            <a:avLst/>
          </a:prstGeom>
        </p:spPr>
        <p:txBody>
          <a:bodyPr vert="horz" lIns="64291" tIns="32146" rIns="64291" bIns="32146"/>
          <a:lstStyle>
            <a:lvl1pPr>
              <a:defRPr>
                <a:latin typeface="Ubuntu"/>
                <a:cs typeface="Ubuntu"/>
              </a:defRPr>
            </a:lvl1pPr>
          </a:lstStyle>
          <a:p>
            <a:r>
              <a:rPr lang="ga-IE"/>
              <a:t>Click to edit Master title style</a:t>
            </a:r>
            <a:endParaRPr lang="en-US" dirty="0"/>
          </a:p>
        </p:txBody>
      </p:sp>
      <p:sp>
        <p:nvSpPr>
          <p:cNvPr id="3" name="Subtitle 2"/>
          <p:cNvSpPr>
            <a:spLocks noGrp="1"/>
          </p:cNvSpPr>
          <p:nvPr>
            <p:ph type="subTitle" idx="1"/>
          </p:nvPr>
        </p:nvSpPr>
        <p:spPr>
          <a:xfrm>
            <a:off x="1829099" y="3886648"/>
            <a:ext cx="8533805" cy="1752451"/>
          </a:xfrm>
          <a:prstGeom prst="rect">
            <a:avLst/>
          </a:prstGeom>
        </p:spPr>
        <p:txBody>
          <a:bodyPr vert="horz" lIns="64291" tIns="32146" rIns="64291" bIns="32146"/>
          <a:lstStyle>
            <a:lvl1pPr marL="0" indent="0" algn="ctr">
              <a:buNone/>
              <a:defRPr>
                <a:latin typeface="Ubuntu"/>
                <a:cs typeface="Ubuntu"/>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Tree>
    <p:extLst>
      <p:ext uri="{BB962C8B-B14F-4D97-AF65-F5344CB8AC3E}">
        <p14:creationId xmlns:p14="http://schemas.microsoft.com/office/powerpoint/2010/main" val="298917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806" y="2130849"/>
            <a:ext cx="10364391" cy="1470049"/>
          </a:xfrm>
          <a:prstGeom prst="rect">
            <a:avLst/>
          </a:prstGeom>
        </p:spPr>
        <p:txBody>
          <a:bodyPr vert="horz" lIns="64291" tIns="32146" rIns="64291" bIns="32146"/>
          <a:lstStyle>
            <a:lvl1pPr>
              <a:defRPr>
                <a:latin typeface="Ubuntu"/>
                <a:cs typeface="Ubuntu"/>
              </a:defRPr>
            </a:lvl1pPr>
          </a:lstStyle>
          <a:p>
            <a:r>
              <a:rPr lang="ga-IE"/>
              <a:t>Click to edit Master title style</a:t>
            </a:r>
            <a:endParaRPr lang="en-US" dirty="0"/>
          </a:p>
        </p:txBody>
      </p:sp>
      <p:sp>
        <p:nvSpPr>
          <p:cNvPr id="3" name="Subtitle 2"/>
          <p:cNvSpPr>
            <a:spLocks noGrp="1"/>
          </p:cNvSpPr>
          <p:nvPr>
            <p:ph type="subTitle" idx="1"/>
          </p:nvPr>
        </p:nvSpPr>
        <p:spPr>
          <a:xfrm>
            <a:off x="1829099" y="3886648"/>
            <a:ext cx="8533805" cy="1752451"/>
          </a:xfrm>
          <a:prstGeom prst="rect">
            <a:avLst/>
          </a:prstGeom>
        </p:spPr>
        <p:txBody>
          <a:bodyPr vert="horz" lIns="64291" tIns="32146" rIns="64291" bIns="32146"/>
          <a:lstStyle>
            <a:lvl1pPr marL="0" indent="0" algn="ctr">
              <a:buNone/>
              <a:defRPr>
                <a:latin typeface="Ubuntu"/>
                <a:cs typeface="Ubuntu"/>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Tree>
    <p:extLst>
      <p:ext uri="{BB962C8B-B14F-4D97-AF65-F5344CB8AC3E}">
        <p14:creationId xmlns:p14="http://schemas.microsoft.com/office/powerpoint/2010/main" val="298917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26958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19" y="2600180"/>
            <a:ext cx="10362901" cy="1361777"/>
          </a:xfrm>
        </p:spPr>
        <p:txBody>
          <a:bodyPr/>
          <a:lstStyle>
            <a:lvl1pPr algn="l">
              <a:defRPr sz="2800" b="1" cap="all"/>
            </a:lvl1pPr>
          </a:lstStyle>
          <a:p>
            <a:r>
              <a:rPr lang="ga-IE"/>
              <a:t>Click to edit Master title style</a:t>
            </a:r>
            <a:endParaRPr lang="en-US"/>
          </a:p>
        </p:txBody>
      </p:sp>
      <p:sp>
        <p:nvSpPr>
          <p:cNvPr id="3" name="Text Placeholder 2"/>
          <p:cNvSpPr>
            <a:spLocks noGrp="1"/>
          </p:cNvSpPr>
          <p:nvPr>
            <p:ph type="body" idx="1"/>
          </p:nvPr>
        </p:nvSpPr>
        <p:spPr>
          <a:xfrm>
            <a:off x="962919" y="1099991"/>
            <a:ext cx="10362901"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ga-IE"/>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218790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726282" y="2375298"/>
            <a:ext cx="5203031"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6072189" y="2375298"/>
            <a:ext cx="5203031"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91254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197" y="274588"/>
            <a:ext cx="10971609"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610196" y="2246178"/>
            <a:ext cx="5386091"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4" name="Content Placeholder 3"/>
          <p:cNvSpPr>
            <a:spLocks noGrp="1"/>
          </p:cNvSpPr>
          <p:nvPr>
            <p:ph sz="half" idx="2"/>
          </p:nvPr>
        </p:nvSpPr>
        <p:spPr>
          <a:xfrm>
            <a:off x="610196" y="2885766"/>
            <a:ext cx="5386091"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5" name="Text Placeholder 4"/>
          <p:cNvSpPr>
            <a:spLocks noGrp="1"/>
          </p:cNvSpPr>
          <p:nvPr>
            <p:ph type="body" sz="quarter" idx="3"/>
          </p:nvPr>
        </p:nvSpPr>
        <p:spPr>
          <a:xfrm>
            <a:off x="6192741" y="2267026"/>
            <a:ext cx="5389065"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6" name="Content Placeholder 5"/>
          <p:cNvSpPr>
            <a:spLocks noGrp="1"/>
          </p:cNvSpPr>
          <p:nvPr>
            <p:ph sz="quarter" idx="4"/>
          </p:nvPr>
        </p:nvSpPr>
        <p:spPr>
          <a:xfrm>
            <a:off x="6192741" y="2906614"/>
            <a:ext cx="5389065"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64071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10927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 </a:t>
            </a:r>
            <a:r>
              <a:rPr lang="en-US" b="1">
                <a:latin typeface="Helvetica Neue"/>
                <a:cs typeface="Helvetica Neue"/>
              </a:rPr>
              <a:t>storyful.</a:t>
            </a:r>
            <a:endParaRPr lang="en-US" b="1" dirty="0">
              <a:latin typeface="Helvetica Neue"/>
              <a:cs typeface="Helvetica Neue"/>
            </a:endParaRPr>
          </a:p>
        </p:txBody>
      </p:sp>
    </p:spTree>
    <p:extLst>
      <p:ext uri="{BB962C8B-B14F-4D97-AF65-F5344CB8AC3E}">
        <p14:creationId xmlns:p14="http://schemas.microsoft.com/office/powerpoint/2010/main" val="40043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197" y="273474"/>
            <a:ext cx="4010919" cy="1161975"/>
          </a:xfrm>
        </p:spPr>
        <p:txBody>
          <a:bodyPr anchor="b"/>
          <a:lstStyle>
            <a:lvl1pPr algn="l">
              <a:defRPr sz="1400" b="1"/>
            </a:lvl1pPr>
          </a:lstStyle>
          <a:p>
            <a:r>
              <a:rPr lang="ga-IE"/>
              <a:t>Click to edit Master title style</a:t>
            </a:r>
            <a:endParaRPr lang="en-US"/>
          </a:p>
        </p:txBody>
      </p:sp>
      <p:sp>
        <p:nvSpPr>
          <p:cNvPr id="3" name="Content Placeholder 2"/>
          <p:cNvSpPr>
            <a:spLocks noGrp="1"/>
          </p:cNvSpPr>
          <p:nvPr>
            <p:ph idx="1"/>
          </p:nvPr>
        </p:nvSpPr>
        <p:spPr>
          <a:xfrm>
            <a:off x="4766965" y="273472"/>
            <a:ext cx="681484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610197" y="1435448"/>
            <a:ext cx="401091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23253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181" y="4800825"/>
            <a:ext cx="7314903" cy="567035"/>
          </a:xfrm>
        </p:spPr>
        <p:txBody>
          <a:bodyPr anchor="b"/>
          <a:lstStyle>
            <a:lvl1pPr algn="l">
              <a:defRPr sz="1400" b="1"/>
            </a:lvl1pPr>
          </a:lstStyle>
          <a:p>
            <a:r>
              <a:rPr lang="ga-IE"/>
              <a:t>Click to edit Master title style</a:t>
            </a:r>
            <a:endParaRPr lang="en-US"/>
          </a:p>
        </p:txBody>
      </p:sp>
      <p:sp>
        <p:nvSpPr>
          <p:cNvPr id="3" name="Picture Placeholder 2"/>
          <p:cNvSpPr>
            <a:spLocks noGrp="1"/>
          </p:cNvSpPr>
          <p:nvPr>
            <p:ph type="pic" idx="1"/>
          </p:nvPr>
        </p:nvSpPr>
        <p:spPr>
          <a:xfrm>
            <a:off x="2390181" y="612800"/>
            <a:ext cx="7314903"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a:sym typeface="Ubuntu Light" charset="0"/>
              </a:rPr>
              <a:t>Drag picture to placeholder or click icon to add</a:t>
            </a:r>
            <a:endParaRPr lang="en-US" noProof="0">
              <a:sym typeface="Ubuntu Light" charset="0"/>
            </a:endParaRPr>
          </a:p>
        </p:txBody>
      </p:sp>
      <p:sp>
        <p:nvSpPr>
          <p:cNvPr id="4" name="Text Placeholder 3"/>
          <p:cNvSpPr>
            <a:spLocks noGrp="1"/>
          </p:cNvSpPr>
          <p:nvPr>
            <p:ph type="body" sz="half" idx="2"/>
          </p:nvPr>
        </p:nvSpPr>
        <p:spPr>
          <a:xfrm>
            <a:off x="2390181" y="5367859"/>
            <a:ext cx="7314903"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4103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jp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body" idx="1"/>
          </p:nvPr>
        </p:nvSpPr>
        <p:spPr bwMode="auto">
          <a:xfrm>
            <a:off x="726017" y="2374901"/>
            <a:ext cx="10549467" cy="18573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vert="horz" wrap="square" lIns="35717" tIns="35717" rIns="35717" bIns="35717" numCol="1" anchor="t" anchorCtr="0" compatLnSpc="1">
            <a:prstTxWarp prst="textNoShape">
              <a:avLst/>
            </a:prstTxWarp>
          </a:bodyPr>
          <a:lstStyle/>
          <a:p>
            <a:pPr lvl="0"/>
            <a:r>
              <a:rPr lang="ga-IE">
                <a:sym typeface="Ubuntu Light" charset="0"/>
              </a:rPr>
              <a:t>Click to edit Master text styles</a:t>
            </a:r>
          </a:p>
          <a:p>
            <a:pPr lvl="1"/>
            <a:r>
              <a:rPr lang="ga-IE">
                <a:sym typeface="Ubuntu Light" charset="0"/>
              </a:rPr>
              <a:t>Second level</a:t>
            </a:r>
          </a:p>
          <a:p>
            <a:pPr lvl="2"/>
            <a:r>
              <a:rPr lang="ga-IE">
                <a:sym typeface="Ubuntu Light" charset="0"/>
              </a:rPr>
              <a:t>Third level</a:t>
            </a:r>
          </a:p>
          <a:p>
            <a:pPr lvl="3"/>
            <a:r>
              <a:rPr lang="ga-IE">
                <a:sym typeface="Ubuntu Light" charset="0"/>
              </a:rPr>
              <a:t>Fourth level</a:t>
            </a:r>
          </a:p>
          <a:p>
            <a:pPr lvl="4"/>
            <a:r>
              <a:rPr lang="ga-IE">
                <a:sym typeface="Ubuntu Light" charset="0"/>
              </a:rPr>
              <a:t>Fifth level</a:t>
            </a:r>
            <a:endParaRPr lang="en-US" dirty="0">
              <a:sym typeface="Ubuntu Light" charset="0"/>
            </a:endParaRPr>
          </a:p>
        </p:txBody>
      </p:sp>
      <p:sp>
        <p:nvSpPr>
          <p:cNvPr id="1027" name="Rectangle 3"/>
          <p:cNvSpPr>
            <a:spLocks noGrp="1" noChangeArrowheads="1"/>
          </p:cNvSpPr>
          <p:nvPr>
            <p:ph type="title"/>
          </p:nvPr>
        </p:nvSpPr>
        <p:spPr bwMode="auto">
          <a:xfrm>
            <a:off x="726018" y="482600"/>
            <a:ext cx="10536767" cy="119538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vert="horz" wrap="square" lIns="35717" tIns="35717" rIns="35717" bIns="35717" numCol="1" anchor="t" anchorCtr="0" compatLnSpc="1">
            <a:prstTxWarp prst="textNoShape">
              <a:avLst/>
            </a:prstTxWarp>
          </a:bodyPr>
          <a:lstStyle/>
          <a:p>
            <a:pPr lvl="0"/>
            <a:r>
              <a:rPr lang="ga-IE">
                <a:sym typeface="Ubuntu Light" charset="0"/>
              </a:rPr>
              <a:t>Click to edit Master title style</a:t>
            </a:r>
            <a:endParaRPr lang="en-US" dirty="0">
              <a:sym typeface="Ubuntu Light" charset="0"/>
            </a:endParaRPr>
          </a:p>
        </p:txBody>
      </p:sp>
      <p:sp>
        <p:nvSpPr>
          <p:cNvPr id="1028" name="Text Box 4"/>
          <p:cNvSpPr txBox="1">
            <a:spLocks noGrp="1" noChangeArrowheads="1"/>
          </p:cNvSpPr>
          <p:nvPr>
            <p:ph type="sldNum" sz="quarter" idx="4"/>
          </p:nvPr>
        </p:nvSpPr>
        <p:spPr bwMode="auto">
          <a:xfrm>
            <a:off x="738717" y="6446157"/>
            <a:ext cx="4840849" cy="18732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vert="horz" wrap="none" lIns="64291" tIns="32146" rIns="64291" bIns="32146" numCol="1" anchor="t" anchorCtr="0" compatLnSpc="1">
            <a:prstTxWarp prst="textNoShape">
              <a:avLst/>
            </a:prstTxWarp>
          </a:bodyPr>
          <a:lstStyle>
            <a:lvl1pPr algn="l" eaLnBrk="1" hangingPunct="1">
              <a:defRPr sz="900" spc="2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a:t> </a:t>
            </a:r>
            <a:endParaRPr lang="en-US" dirty="0">
              <a:latin typeface="Ubuntu"/>
              <a:cs typeface="Ubuntu"/>
            </a:endParaRP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rtl="0" eaLnBrk="1" fontAlgn="base" hangingPunct="1">
        <a:spcBef>
          <a:spcPct val="0"/>
        </a:spcBef>
        <a:spcAft>
          <a:spcPct val="0"/>
        </a:spcAft>
        <a:defRPr sz="5900" spc="-100">
          <a:solidFill>
            <a:srgbClr val="FFFFFF"/>
          </a:solidFill>
          <a:latin typeface="+mj-lt"/>
          <a:ea typeface="+mj-ea"/>
          <a:cs typeface="+mj-cs"/>
          <a:sym typeface="Ubuntu Light" charset="0"/>
        </a:defRPr>
      </a:lvl1pPr>
      <a:lvl2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1pPr>
      <a:lvl2pPr marL="522288" indent="-200025"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2pPr>
      <a:lvl3pPr marL="803275"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3pPr>
      <a:lvl4pPr marL="1123950"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4pPr>
      <a:lvl5pPr marL="1446213"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5pPr>
      <a:lvl6pPr marL="321457"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6pPr>
      <a:lvl7pPr marL="642915"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7pPr>
      <a:lvl8pPr marL="964372"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8pPr>
      <a:lvl9pPr marL="1285829"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body" idx="1"/>
          </p:nvPr>
        </p:nvSpPr>
        <p:spPr bwMode="auto">
          <a:xfrm>
            <a:off x="726018" y="1874010"/>
            <a:ext cx="10549467" cy="44640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vert="horz" wrap="square" lIns="35717" tIns="35717" rIns="35717" bIns="35717" numCol="1" anchor="t" anchorCtr="0" compatLnSpc="1">
            <a:prstTxWarp prst="textNoShape">
              <a:avLst/>
            </a:prstTxWarp>
          </a:bodyPr>
          <a:lstStyle/>
          <a:p>
            <a:pPr lvl="0"/>
            <a:r>
              <a:rPr lang="ga-IE">
                <a:sym typeface="Ubuntu" charset="0"/>
              </a:rPr>
              <a:t>Click to edit Master text styles</a:t>
            </a:r>
          </a:p>
          <a:p>
            <a:pPr lvl="1"/>
            <a:r>
              <a:rPr lang="ga-IE" dirty="0">
                <a:sym typeface="Ubuntu" charset="0"/>
              </a:rPr>
              <a:t>Second level</a:t>
            </a:r>
          </a:p>
          <a:p>
            <a:pPr lvl="2"/>
            <a:r>
              <a:rPr lang="ga-IE" dirty="0">
                <a:sym typeface="Ubuntu" charset="0"/>
              </a:rPr>
              <a:t>Third level</a:t>
            </a:r>
          </a:p>
          <a:p>
            <a:pPr lvl="3"/>
            <a:r>
              <a:rPr lang="ga-IE" dirty="0">
                <a:sym typeface="Ubuntu" charset="0"/>
              </a:rPr>
              <a:t>Fourth level</a:t>
            </a:r>
          </a:p>
          <a:p>
            <a:pPr lvl="4"/>
            <a:r>
              <a:rPr lang="ga-IE" dirty="0">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726018" y="366713"/>
            <a:ext cx="9402431" cy="1046064"/>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vert="horz" wrap="square" lIns="35717" tIns="35717" rIns="35717" bIns="35717" numCol="1" anchor="ctr" anchorCtr="0" compatLnSpc="1">
            <a:prstTxWarp prst="textNoShape">
              <a:avLst/>
            </a:prstTxWarp>
          </a:bodyPr>
          <a:lstStyle/>
          <a:p>
            <a:pPr lvl="0"/>
            <a:r>
              <a:rPr lang="ga-IE">
                <a:sym typeface="Ubuntu Light" charset="0"/>
              </a:rPr>
              <a:t>Click to edit Master title style</a:t>
            </a:r>
            <a:endParaRPr lang="en-US" dirty="0">
              <a:sym typeface="Ubuntu Light" charset="0"/>
            </a:endParaRPr>
          </a:p>
        </p:txBody>
      </p:sp>
      <p:sp>
        <p:nvSpPr>
          <p:cNvPr id="2052" name="Text Box 4"/>
          <p:cNvSpPr txBox="1">
            <a:spLocks noGrp="1" noChangeArrowheads="1"/>
          </p:cNvSpPr>
          <p:nvPr>
            <p:ph type="sldNum" sz="quarter" idx="4"/>
          </p:nvPr>
        </p:nvSpPr>
        <p:spPr bwMode="auto">
          <a:xfrm>
            <a:off x="738718" y="6470815"/>
            <a:ext cx="4665041" cy="18732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vert="horz" wrap="none" lIns="64291" tIns="32146" rIns="64291" bIns="32146" numCol="1" anchor="t" anchorCtr="0" compatLnSpc="1">
            <a:prstTxWarp prst="textNoShape">
              <a:avLst/>
            </a:prstTxWarp>
          </a:bodyPr>
          <a:lstStyle>
            <a:lvl1pPr algn="l" eaLnBrk="1" hangingPunct="1">
              <a:defRPr sz="90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Program Name</a:t>
            </a: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10000"/>
        </a:lnSpc>
        <a:spcBef>
          <a:spcPts val="850"/>
        </a:spcBef>
        <a:spcAft>
          <a:spcPct val="0"/>
        </a:spcAft>
        <a:defRPr sz="25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3"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1" fontAlgn="base" hangingPunct="1">
        <a:spcBef>
          <a:spcPct val="0"/>
        </a:spcBef>
        <a:spcAft>
          <a:spcPct val="0"/>
        </a:spcAft>
        <a:defRPr sz="5900">
          <a:solidFill>
            <a:schemeClr val="tx1"/>
          </a:solidFill>
          <a:latin typeface="+mj-lt"/>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388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1pPr>
      <a:lvl2pPr marL="936625"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363"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00"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83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625"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4"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1" fontAlgn="base" hangingPunct="1">
        <a:spcBef>
          <a:spcPct val="0"/>
        </a:spcBef>
        <a:spcAft>
          <a:spcPct val="0"/>
        </a:spcAft>
        <a:defRPr sz="5900">
          <a:solidFill>
            <a:schemeClr val="tx1"/>
          </a:solidFill>
          <a:latin typeface="+mj-lt"/>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388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1pPr>
      <a:lvl2pPr marL="936625"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363"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00"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83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625"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mailto:dnorton@sowa.org" TargetMode="External"/><Relationship Id="rId2" Type="http://schemas.openxmlformats.org/officeDocument/2006/relationships/image" Target="../media/image4.jp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hyperlink" Target="mailto:lshaffner@sowa.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b="1" dirty="0"/>
              <a:t>Family Health Forum</a:t>
            </a:r>
          </a:p>
        </p:txBody>
      </p:sp>
      <p:sp>
        <p:nvSpPr>
          <p:cNvPr id="9" name="Subtitle 8"/>
          <p:cNvSpPr>
            <a:spLocks noGrp="1"/>
          </p:cNvSpPr>
          <p:nvPr>
            <p:ph type="subTitle" idx="1"/>
          </p:nvPr>
        </p:nvSpPr>
        <p:spPr>
          <a:xfrm>
            <a:off x="913806" y="3157611"/>
            <a:ext cx="2235794" cy="672605"/>
          </a:xfrm>
        </p:spPr>
        <p:txBody>
          <a:bodyPr/>
          <a:lstStyle/>
          <a:p>
            <a:r>
              <a:rPr lang="en-US" dirty="0">
                <a:solidFill>
                  <a:schemeClr val="bg1"/>
                </a:solidFill>
              </a:rPr>
              <a:t>29 June, 2020</a:t>
            </a:r>
          </a:p>
        </p:txBody>
      </p:sp>
      <p:sp>
        <p:nvSpPr>
          <p:cNvPr id="10" name="Slide Number Placeholder 9"/>
          <p:cNvSpPr>
            <a:spLocks noGrp="1"/>
          </p:cNvSpPr>
          <p:nvPr>
            <p:ph type="sldNum" sz="quarter" idx="10"/>
          </p:nvPr>
        </p:nvSpPr>
        <p:spPr/>
        <p:txBody>
          <a:bodyPr/>
          <a:lstStyle/>
          <a:p>
            <a:fld id="{F4B88F72-1EA4-FE40-A5CA-BD0111E6622B}" type="slidenum">
              <a:rPr lang="en-US" smtClean="0"/>
              <a:pPr/>
              <a:t>1</a:t>
            </a:fld>
            <a:endParaRPr lang="en-US" dirty="0">
              <a:latin typeface="Ubuntu"/>
              <a:cs typeface="Ubuntu"/>
            </a:endParaRPr>
          </a:p>
        </p:txBody>
      </p:sp>
      <p:sp>
        <p:nvSpPr>
          <p:cNvPr id="2" name="TextBox 1">
            <a:extLst>
              <a:ext uri="{FF2B5EF4-FFF2-40B4-BE49-F238E27FC236}">
                <a16:creationId xmlns:a16="http://schemas.microsoft.com/office/drawing/2014/main" id="{F470543D-00E7-1141-B861-1A0BA0B51089}"/>
              </a:ext>
            </a:extLst>
          </p:cNvPr>
          <p:cNvSpPr txBox="1"/>
          <p:nvPr/>
        </p:nvSpPr>
        <p:spPr>
          <a:xfrm>
            <a:off x="1931670" y="6633483"/>
            <a:ext cx="10115550" cy="184666"/>
          </a:xfrm>
          <a:prstGeom prst="rect">
            <a:avLst/>
          </a:prstGeom>
          <a:noFill/>
        </p:spPr>
        <p:txBody>
          <a:bodyPr wrap="square" rtlCol="0">
            <a:spAutoFit/>
          </a:bodyPr>
          <a:lstStyle/>
          <a:p>
            <a:pPr algn="r"/>
            <a:r>
              <a:rPr lang="en-US" sz="600" dirty="0"/>
              <a:t>The mark “CDC” is owned by the US Dept. of Health and Human Services and is used with permission. Use of this logo is not an endorsement by HHS or CDC of any particular product, service, or enterprise.</a:t>
            </a:r>
          </a:p>
        </p:txBody>
      </p:sp>
      <p:sp>
        <p:nvSpPr>
          <p:cNvPr id="3" name="Rectangle 2">
            <a:extLst>
              <a:ext uri="{FF2B5EF4-FFF2-40B4-BE49-F238E27FC236}">
                <a16:creationId xmlns:a16="http://schemas.microsoft.com/office/drawing/2014/main" id="{60298B41-7CAD-4F96-A20E-337685B077DE}"/>
              </a:ext>
            </a:extLst>
          </p:cNvPr>
          <p:cNvSpPr/>
          <p:nvPr/>
        </p:nvSpPr>
        <p:spPr bwMode="auto">
          <a:xfrm>
            <a:off x="8448869" y="5533053"/>
            <a:ext cx="3461658" cy="1063690"/>
          </a:xfrm>
          <a:prstGeom prst="rect">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5" name="Picture 4" descr="A close up of a sign&#10;&#10;Description automatically generated">
            <a:extLst>
              <a:ext uri="{FF2B5EF4-FFF2-40B4-BE49-F238E27FC236}">
                <a16:creationId xmlns:a16="http://schemas.microsoft.com/office/drawing/2014/main" id="{36AEAFCD-6DD1-4266-94BE-8D42CFCDD2C3}"/>
              </a:ext>
            </a:extLst>
          </p:cNvPr>
          <p:cNvPicPr>
            <a:picLocks noChangeAspect="1"/>
          </p:cNvPicPr>
          <p:nvPr/>
        </p:nvPicPr>
        <p:blipFill>
          <a:blip r:embed="rId4"/>
          <a:stretch>
            <a:fillRect/>
          </a:stretch>
        </p:blipFill>
        <p:spPr>
          <a:xfrm>
            <a:off x="9227976" y="5432038"/>
            <a:ext cx="2682551" cy="1109905"/>
          </a:xfrm>
          <a:prstGeom prst="rect">
            <a:avLst/>
          </a:prstGeom>
        </p:spPr>
      </p:pic>
    </p:spTree>
    <p:extLst>
      <p:ext uri="{BB962C8B-B14F-4D97-AF65-F5344CB8AC3E}">
        <p14:creationId xmlns:p14="http://schemas.microsoft.com/office/powerpoint/2010/main" val="294045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mn-lt"/>
              </a:rPr>
              <a:t>Resources – Fitness at Home </a:t>
            </a:r>
          </a:p>
        </p:txBody>
      </p:sp>
      <p:sp>
        <p:nvSpPr>
          <p:cNvPr id="4" name="Slide Number Placeholder 3"/>
          <p:cNvSpPr>
            <a:spLocks noGrp="1"/>
          </p:cNvSpPr>
          <p:nvPr>
            <p:ph type="sldNum" sz="quarter" idx="10"/>
          </p:nvPr>
        </p:nvSpPr>
        <p:spPr/>
        <p:txBody>
          <a:bodyPr/>
          <a:lstStyle/>
          <a:p>
            <a:fld id="{F4B88F72-1EA4-FE40-A5CA-BD0111E6622B}" type="slidenum">
              <a:rPr lang="en-US"/>
              <a:pPr/>
              <a:t>10</a:t>
            </a:fld>
            <a:r>
              <a:rPr lang="en-US"/>
              <a:t> /  </a:t>
            </a:r>
            <a:r>
              <a:rPr lang="en-US">
                <a:latin typeface="Ubuntu"/>
                <a:cs typeface="Ubuntu"/>
              </a:rPr>
              <a:t>Special Olympics Program Name</a:t>
            </a:r>
            <a:endParaRPr lang="en-US" dirty="0">
              <a:latin typeface="Ubuntu"/>
              <a:cs typeface="Ubuntu"/>
            </a:endParaRPr>
          </a:p>
        </p:txBody>
      </p:sp>
      <p:pic>
        <p:nvPicPr>
          <p:cNvPr id="9" name="Picture 8" descr="A close up of a sign&#10;&#10;Description automatically generated">
            <a:extLst>
              <a:ext uri="{FF2B5EF4-FFF2-40B4-BE49-F238E27FC236}">
                <a16:creationId xmlns:a16="http://schemas.microsoft.com/office/drawing/2014/main" id="{3E3B326D-AF52-4ED9-9301-2759E044932A}"/>
              </a:ext>
            </a:extLst>
          </p:cNvPr>
          <p:cNvPicPr>
            <a:picLocks noChangeAspect="1"/>
          </p:cNvPicPr>
          <p:nvPr/>
        </p:nvPicPr>
        <p:blipFill rotWithShape="1">
          <a:blip r:embed="rId3"/>
          <a:srcRect l="13820"/>
          <a:stretch/>
        </p:blipFill>
        <p:spPr>
          <a:xfrm>
            <a:off x="601883" y="1785448"/>
            <a:ext cx="6418494" cy="2784422"/>
          </a:xfrm>
          <a:prstGeom prst="rect">
            <a:avLst/>
          </a:prstGeom>
        </p:spPr>
      </p:pic>
      <p:pic>
        <p:nvPicPr>
          <p:cNvPr id="13" name="Picture 12" descr="A close up of a sign&#10;&#10;Description automatically generated">
            <a:extLst>
              <a:ext uri="{FF2B5EF4-FFF2-40B4-BE49-F238E27FC236}">
                <a16:creationId xmlns:a16="http://schemas.microsoft.com/office/drawing/2014/main" id="{1AF04909-BA92-4694-9431-BAAFABAA0DBB}"/>
              </a:ext>
            </a:extLst>
          </p:cNvPr>
          <p:cNvPicPr>
            <a:picLocks noChangeAspect="1"/>
          </p:cNvPicPr>
          <p:nvPr/>
        </p:nvPicPr>
        <p:blipFill>
          <a:blip r:embed="rId4"/>
          <a:stretch>
            <a:fillRect/>
          </a:stretch>
        </p:blipFill>
        <p:spPr>
          <a:xfrm>
            <a:off x="7320987" y="2925346"/>
            <a:ext cx="4269130" cy="3453015"/>
          </a:xfrm>
          <a:prstGeom prst="rect">
            <a:avLst/>
          </a:prstGeom>
        </p:spPr>
      </p:pic>
    </p:spTree>
    <p:extLst>
      <p:ext uri="{BB962C8B-B14F-4D97-AF65-F5344CB8AC3E}">
        <p14:creationId xmlns:p14="http://schemas.microsoft.com/office/powerpoint/2010/main" val="331305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mn-lt"/>
              </a:rPr>
              <a:t>Next Forum </a:t>
            </a:r>
          </a:p>
        </p:txBody>
      </p:sp>
      <p:sp>
        <p:nvSpPr>
          <p:cNvPr id="4" name="Slide Number Placeholder 3"/>
          <p:cNvSpPr>
            <a:spLocks noGrp="1"/>
          </p:cNvSpPr>
          <p:nvPr>
            <p:ph type="sldNum" sz="quarter" idx="10"/>
          </p:nvPr>
        </p:nvSpPr>
        <p:spPr/>
        <p:txBody>
          <a:bodyPr/>
          <a:lstStyle/>
          <a:p>
            <a:fld id="{F4B88F72-1EA4-FE40-A5CA-BD0111E6622B}" type="slidenum">
              <a:rPr lang="en-US"/>
              <a:pPr/>
              <a:t>11</a:t>
            </a:fld>
            <a:r>
              <a:rPr lang="en-US"/>
              <a:t> /  </a:t>
            </a:r>
            <a:r>
              <a:rPr lang="en-US">
                <a:latin typeface="Ubuntu"/>
                <a:cs typeface="Ubuntu"/>
              </a:rPr>
              <a:t>Special Olympics Program Name</a:t>
            </a:r>
            <a:endParaRPr lang="en-US" dirty="0">
              <a:latin typeface="Ubuntu"/>
              <a:cs typeface="Ubuntu"/>
            </a:endParaRPr>
          </a:p>
        </p:txBody>
      </p:sp>
      <p:sp>
        <p:nvSpPr>
          <p:cNvPr id="3" name="TextBox 2">
            <a:extLst>
              <a:ext uri="{FF2B5EF4-FFF2-40B4-BE49-F238E27FC236}">
                <a16:creationId xmlns:a16="http://schemas.microsoft.com/office/drawing/2014/main" id="{B17750C7-D0D3-4A56-AC3D-29A595F62FD1}"/>
              </a:ext>
            </a:extLst>
          </p:cNvPr>
          <p:cNvSpPr txBox="1"/>
          <p:nvPr/>
        </p:nvSpPr>
        <p:spPr>
          <a:xfrm>
            <a:off x="1848683" y="2658429"/>
            <a:ext cx="8494633" cy="1015663"/>
          </a:xfrm>
          <a:prstGeom prst="rect">
            <a:avLst/>
          </a:prstGeom>
          <a:noFill/>
        </p:spPr>
        <p:txBody>
          <a:bodyPr wrap="none" rtlCol="0">
            <a:spAutoFit/>
          </a:bodyPr>
          <a:lstStyle/>
          <a:p>
            <a:r>
              <a:rPr lang="en-US" sz="6000" dirty="0"/>
              <a:t>July 27</a:t>
            </a:r>
            <a:r>
              <a:rPr lang="en-US" sz="6000" baseline="30000" dirty="0"/>
              <a:t>th</a:t>
            </a:r>
            <a:r>
              <a:rPr lang="en-US" sz="6000" dirty="0"/>
              <a:t> at 6:00pm PST </a:t>
            </a:r>
          </a:p>
        </p:txBody>
      </p:sp>
    </p:spTree>
    <p:extLst>
      <p:ext uri="{BB962C8B-B14F-4D97-AF65-F5344CB8AC3E}">
        <p14:creationId xmlns:p14="http://schemas.microsoft.com/office/powerpoint/2010/main" val="11123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5400" b="1" dirty="0"/>
              <a:t>Contact: </a:t>
            </a:r>
            <a:br>
              <a:rPr lang="en-US" sz="2800" dirty="0"/>
            </a:br>
            <a:br>
              <a:rPr lang="en-US" sz="2800" dirty="0"/>
            </a:br>
            <a:br>
              <a:rPr lang="en-US" sz="2800" dirty="0"/>
            </a:br>
            <a:br>
              <a:rPr lang="en-US" sz="2800" dirty="0"/>
            </a:br>
            <a:r>
              <a:rPr lang="en-US" sz="2800" b="1" dirty="0"/>
              <a:t>Della Norton </a:t>
            </a:r>
            <a:r>
              <a:rPr lang="en-US" sz="2800" dirty="0"/>
              <a:t>/ Director of Health Programs / </a:t>
            </a:r>
            <a:r>
              <a:rPr lang="en-US" sz="2800" dirty="0">
                <a:hlinkClick r:id="rId3"/>
              </a:rPr>
              <a:t>dnorton@sowa.org</a:t>
            </a:r>
            <a:br>
              <a:rPr lang="en-US" sz="2800" dirty="0"/>
            </a:br>
            <a:br>
              <a:rPr lang="en-US" sz="2800" dirty="0"/>
            </a:br>
            <a:r>
              <a:rPr lang="en-US" sz="2800" b="1" dirty="0"/>
              <a:t>Leah Shaffner </a:t>
            </a:r>
            <a:r>
              <a:rPr lang="en-US" sz="2800" dirty="0"/>
              <a:t>/ Initiatives Manager / </a:t>
            </a:r>
            <a:r>
              <a:rPr lang="en-US" sz="2800" dirty="0">
                <a:hlinkClick r:id="rId4"/>
              </a:rPr>
              <a:t>lshaffner@sowa.org</a:t>
            </a:r>
            <a:br>
              <a:rPr lang="en-US" sz="2800" dirty="0"/>
            </a:br>
            <a:br>
              <a:rPr lang="en-US" sz="2800" dirty="0"/>
            </a:br>
            <a:br>
              <a:rPr lang="en-US" sz="2800" dirty="0"/>
            </a:br>
            <a:endParaRPr lang="en-US" sz="1200" dirty="0"/>
          </a:p>
        </p:txBody>
      </p:sp>
      <p:sp>
        <p:nvSpPr>
          <p:cNvPr id="4" name="Slide Number Placeholder 3"/>
          <p:cNvSpPr>
            <a:spLocks noGrp="1"/>
          </p:cNvSpPr>
          <p:nvPr>
            <p:ph type="sldNum" sz="quarter" idx="10"/>
          </p:nvPr>
        </p:nvSpPr>
        <p:spPr/>
        <p:txBody>
          <a:bodyPr/>
          <a:lstStyle/>
          <a:p>
            <a:fld id="{F4B88F72-1EA4-FE40-A5CA-BD0111E6622B}" type="slidenum">
              <a:rPr lang="en-US" smtClean="0"/>
              <a:pPr/>
              <a:t>12</a:t>
            </a:fld>
            <a:endParaRPr lang="en-US" dirty="0">
              <a:latin typeface="Ubuntu"/>
              <a:cs typeface="Ubuntu"/>
            </a:endParaRPr>
          </a:p>
        </p:txBody>
      </p:sp>
      <p:sp>
        <p:nvSpPr>
          <p:cNvPr id="6" name="TextBox 5">
            <a:extLst>
              <a:ext uri="{FF2B5EF4-FFF2-40B4-BE49-F238E27FC236}">
                <a16:creationId xmlns:a16="http://schemas.microsoft.com/office/drawing/2014/main" id="{C640E432-E1C1-4454-8DAE-978FEBFEAC4C}"/>
              </a:ext>
            </a:extLst>
          </p:cNvPr>
          <p:cNvSpPr txBox="1"/>
          <p:nvPr/>
        </p:nvSpPr>
        <p:spPr>
          <a:xfrm>
            <a:off x="1931670" y="6633483"/>
            <a:ext cx="10115550" cy="184666"/>
          </a:xfrm>
          <a:prstGeom prst="rect">
            <a:avLst/>
          </a:prstGeom>
          <a:noFill/>
        </p:spPr>
        <p:txBody>
          <a:bodyPr wrap="square" rtlCol="0">
            <a:spAutoFit/>
          </a:bodyPr>
          <a:lstStyle/>
          <a:p>
            <a:pPr algn="r"/>
            <a:r>
              <a:rPr lang="en-US" sz="600" dirty="0"/>
              <a:t>The mark “CDC” is owned by the US Dept. of Health and Human Services and is used with permission. Use of this logo is not an endorsement by HHS or CDC of any particular product, service, or enterprise.</a:t>
            </a:r>
          </a:p>
        </p:txBody>
      </p:sp>
      <p:sp>
        <p:nvSpPr>
          <p:cNvPr id="7" name="Rectangle 6">
            <a:extLst>
              <a:ext uri="{FF2B5EF4-FFF2-40B4-BE49-F238E27FC236}">
                <a16:creationId xmlns:a16="http://schemas.microsoft.com/office/drawing/2014/main" id="{E32B1EF6-1843-4D37-9499-FA295980A98D}"/>
              </a:ext>
            </a:extLst>
          </p:cNvPr>
          <p:cNvSpPr/>
          <p:nvPr/>
        </p:nvSpPr>
        <p:spPr bwMode="auto">
          <a:xfrm>
            <a:off x="8448869" y="5533053"/>
            <a:ext cx="3461658" cy="1063690"/>
          </a:xfrm>
          <a:prstGeom prst="rect">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8" name="Picture 7" descr="A close up of a sign&#10;&#10;Description automatically generated">
            <a:extLst>
              <a:ext uri="{FF2B5EF4-FFF2-40B4-BE49-F238E27FC236}">
                <a16:creationId xmlns:a16="http://schemas.microsoft.com/office/drawing/2014/main" id="{6B5750A9-9F17-4E6A-BB2F-308937AC1C3A}"/>
              </a:ext>
            </a:extLst>
          </p:cNvPr>
          <p:cNvPicPr>
            <a:picLocks noChangeAspect="1"/>
          </p:cNvPicPr>
          <p:nvPr/>
        </p:nvPicPr>
        <p:blipFill>
          <a:blip r:embed="rId5"/>
          <a:stretch>
            <a:fillRect/>
          </a:stretch>
        </p:blipFill>
        <p:spPr>
          <a:xfrm>
            <a:off x="9227976" y="5432038"/>
            <a:ext cx="2682551" cy="1109905"/>
          </a:xfrm>
          <a:prstGeom prst="rect">
            <a:avLst/>
          </a:prstGeom>
        </p:spPr>
      </p:pic>
    </p:spTree>
    <p:extLst>
      <p:ext uri="{BB962C8B-B14F-4D97-AF65-F5344CB8AC3E}">
        <p14:creationId xmlns:p14="http://schemas.microsoft.com/office/powerpoint/2010/main" val="391308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A3E7FA-0B2D-4B76-9AE6-4CBAC0D6EB1F}"/>
              </a:ext>
            </a:extLst>
          </p:cNvPr>
          <p:cNvPicPr>
            <a:picLocks noChangeAspect="1"/>
          </p:cNvPicPr>
          <p:nvPr/>
        </p:nvPicPr>
        <p:blipFill>
          <a:blip r:embed="rId3"/>
          <a:stretch>
            <a:fillRect/>
          </a:stretch>
        </p:blipFill>
        <p:spPr>
          <a:xfrm>
            <a:off x="2005568" y="0"/>
            <a:ext cx="8180863" cy="6858000"/>
          </a:xfrm>
          <a:prstGeom prst="rect">
            <a:avLst/>
          </a:prstGeom>
        </p:spPr>
      </p:pic>
    </p:spTree>
    <p:extLst>
      <p:ext uri="{BB962C8B-B14F-4D97-AF65-F5344CB8AC3E}">
        <p14:creationId xmlns:p14="http://schemas.microsoft.com/office/powerpoint/2010/main" val="358388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A0E3C6-1AAA-43AA-8CE3-3DC979E382FB}"/>
              </a:ext>
            </a:extLst>
          </p:cNvPr>
          <p:cNvSpPr txBox="1"/>
          <p:nvPr/>
        </p:nvSpPr>
        <p:spPr>
          <a:xfrm>
            <a:off x="457200" y="382555"/>
            <a:ext cx="9265298" cy="707886"/>
          </a:xfrm>
          <a:prstGeom prst="rect">
            <a:avLst/>
          </a:prstGeom>
          <a:noFill/>
        </p:spPr>
        <p:txBody>
          <a:bodyPr wrap="square" rtlCol="0">
            <a:spAutoFit/>
          </a:bodyPr>
          <a:lstStyle/>
          <a:p>
            <a:r>
              <a:rPr lang="en-US" sz="4000" dirty="0"/>
              <a:t>Agenda</a:t>
            </a:r>
          </a:p>
        </p:txBody>
      </p:sp>
      <p:sp>
        <p:nvSpPr>
          <p:cNvPr id="3" name="Slide Number Placeholder 3">
            <a:extLst>
              <a:ext uri="{FF2B5EF4-FFF2-40B4-BE49-F238E27FC236}">
                <a16:creationId xmlns:a16="http://schemas.microsoft.com/office/drawing/2014/main" id="{634E76C3-171F-44DA-9088-A5D6533DCA34}"/>
              </a:ext>
            </a:extLst>
          </p:cNvPr>
          <p:cNvSpPr>
            <a:spLocks noGrp="1"/>
          </p:cNvSpPr>
          <p:nvPr>
            <p:ph type="sldNum" sz="quarter" idx="10"/>
          </p:nvPr>
        </p:nvSpPr>
        <p:spPr>
          <a:xfrm>
            <a:off x="248860" y="6381782"/>
            <a:ext cx="4665041" cy="187325"/>
          </a:xfrm>
        </p:spPr>
        <p:txBody>
          <a:bodyPr/>
          <a:lstStyle/>
          <a:p>
            <a:fld id="{F4B88F72-1EA4-FE40-A5CA-BD0111E6622B}" type="slidenum">
              <a:rPr lang="en-US"/>
              <a:pPr/>
              <a:t>3</a:t>
            </a:fld>
            <a:r>
              <a:rPr lang="en-US" dirty="0"/>
              <a:t> /  </a:t>
            </a:r>
            <a:r>
              <a:rPr lang="en-US" dirty="0">
                <a:latin typeface="Ubuntu"/>
                <a:cs typeface="Ubuntu"/>
              </a:rPr>
              <a:t>Special Olympics Washington</a:t>
            </a:r>
          </a:p>
        </p:txBody>
      </p:sp>
      <p:sp>
        <p:nvSpPr>
          <p:cNvPr id="4" name="Content Placeholder 8">
            <a:extLst>
              <a:ext uri="{FF2B5EF4-FFF2-40B4-BE49-F238E27FC236}">
                <a16:creationId xmlns:a16="http://schemas.microsoft.com/office/drawing/2014/main" id="{84954261-0E35-4626-8E63-0D91DF3820E5}"/>
              </a:ext>
            </a:extLst>
          </p:cNvPr>
          <p:cNvSpPr>
            <a:spLocks noGrp="1"/>
          </p:cNvSpPr>
          <p:nvPr>
            <p:ph idx="1"/>
          </p:nvPr>
        </p:nvSpPr>
        <p:spPr>
          <a:xfrm>
            <a:off x="726018" y="1874010"/>
            <a:ext cx="10549467" cy="4464050"/>
          </a:xfrm>
        </p:spPr>
        <p:txBody>
          <a:bodyPr/>
          <a:lstStyle/>
          <a:p>
            <a:pPr marL="342900" indent="-342900">
              <a:buFont typeface="Arial" panose="020B0604020202020204" pitchFamily="34" charset="0"/>
              <a:buChar char="•"/>
            </a:pPr>
            <a:r>
              <a:rPr lang="en-US" dirty="0"/>
              <a:t>Opening and housekeeping (5 minutes)</a:t>
            </a:r>
          </a:p>
          <a:p>
            <a:pPr marL="342900" indent="-342900">
              <a:buFont typeface="Arial" panose="020B0604020202020204" pitchFamily="34" charset="0"/>
              <a:buChar char="•"/>
            </a:pPr>
            <a:r>
              <a:rPr lang="en-US" dirty="0"/>
              <a:t>Introductions (10 minutes)</a:t>
            </a:r>
          </a:p>
          <a:p>
            <a:pPr marL="342900" indent="-342900">
              <a:buFont typeface="Arial" panose="020B0604020202020204" pitchFamily="34" charset="0"/>
              <a:buChar char="•"/>
            </a:pPr>
            <a:r>
              <a:rPr lang="en-US" dirty="0"/>
              <a:t>Guest presentation (15-20 minutes)</a:t>
            </a:r>
          </a:p>
          <a:p>
            <a:pPr marL="342900" indent="-342900">
              <a:buFont typeface="Arial" panose="020B0604020202020204" pitchFamily="34" charset="0"/>
              <a:buChar char="•"/>
            </a:pPr>
            <a:r>
              <a:rPr lang="en-US" dirty="0"/>
              <a:t>Questions and discussion (20 minutes) </a:t>
            </a:r>
          </a:p>
          <a:p>
            <a:pPr marL="342900" indent="-342900">
              <a:buFont typeface="Arial" panose="020B0604020202020204" pitchFamily="34" charset="0"/>
              <a:buChar char="•"/>
            </a:pPr>
            <a:r>
              <a:rPr lang="en-US" dirty="0"/>
              <a:t>SOWA &amp; Regional Resources</a:t>
            </a:r>
          </a:p>
          <a:p>
            <a:pPr marL="342900" indent="-342900">
              <a:buFont typeface="Arial" panose="020B0604020202020204" pitchFamily="34" charset="0"/>
              <a:buChar char="•"/>
            </a:pPr>
            <a:r>
              <a:rPr lang="en-US" dirty="0"/>
              <a:t>Wrap up (5 minutes)</a:t>
            </a:r>
          </a:p>
        </p:txBody>
      </p:sp>
    </p:spTree>
    <p:extLst>
      <p:ext uri="{BB962C8B-B14F-4D97-AF65-F5344CB8AC3E}">
        <p14:creationId xmlns:p14="http://schemas.microsoft.com/office/powerpoint/2010/main" val="413016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234865" y="6410166"/>
            <a:ext cx="4665041" cy="187325"/>
          </a:xfrm>
        </p:spPr>
        <p:txBody>
          <a:bodyPr/>
          <a:lstStyle/>
          <a:p>
            <a:fld id="{F4B88F72-1EA4-FE40-A5CA-BD0111E6622B}" type="slidenum">
              <a:rPr lang="en-US"/>
              <a:pPr/>
              <a:t>4</a:t>
            </a:fld>
            <a:r>
              <a:rPr lang="en-US" dirty="0"/>
              <a:t> /  </a:t>
            </a:r>
            <a:r>
              <a:rPr lang="en-US" dirty="0">
                <a:latin typeface="Ubuntu"/>
                <a:cs typeface="Ubuntu"/>
              </a:rPr>
              <a:t>Special Olympics Washington</a:t>
            </a:r>
          </a:p>
        </p:txBody>
      </p:sp>
      <p:sp>
        <p:nvSpPr>
          <p:cNvPr id="5" name="TextBox 4">
            <a:extLst>
              <a:ext uri="{FF2B5EF4-FFF2-40B4-BE49-F238E27FC236}">
                <a16:creationId xmlns:a16="http://schemas.microsoft.com/office/drawing/2014/main" id="{64F6F421-2712-4F91-AB63-CEE436A74E1E}"/>
              </a:ext>
            </a:extLst>
          </p:cNvPr>
          <p:cNvSpPr txBox="1"/>
          <p:nvPr/>
        </p:nvSpPr>
        <p:spPr>
          <a:xfrm>
            <a:off x="536511" y="405881"/>
            <a:ext cx="9265298" cy="707886"/>
          </a:xfrm>
          <a:prstGeom prst="rect">
            <a:avLst/>
          </a:prstGeom>
          <a:noFill/>
        </p:spPr>
        <p:txBody>
          <a:bodyPr wrap="square" rtlCol="0">
            <a:spAutoFit/>
          </a:bodyPr>
          <a:lstStyle/>
          <a:p>
            <a:r>
              <a:rPr lang="en-US" sz="4000" dirty="0"/>
              <a:t>Objectives</a:t>
            </a:r>
          </a:p>
        </p:txBody>
      </p:sp>
      <p:sp>
        <p:nvSpPr>
          <p:cNvPr id="9" name="Content Placeholder 8">
            <a:extLst>
              <a:ext uri="{FF2B5EF4-FFF2-40B4-BE49-F238E27FC236}">
                <a16:creationId xmlns:a16="http://schemas.microsoft.com/office/drawing/2014/main" id="{AAAF38E4-0F5A-4C76-8820-AF5EC5AC9013}"/>
              </a:ext>
            </a:extLst>
          </p:cNvPr>
          <p:cNvSpPr>
            <a:spLocks noGrp="1"/>
          </p:cNvSpPr>
          <p:nvPr>
            <p:ph idx="1"/>
          </p:nvPr>
        </p:nvSpPr>
        <p:spPr/>
        <p:txBody>
          <a:bodyPr/>
          <a:lstStyle/>
          <a:p>
            <a:pPr marL="342900" indent="-342900">
              <a:buFont typeface="Arial" panose="020B0604020202020204" pitchFamily="34" charset="0"/>
              <a:buChar char="•"/>
            </a:pPr>
            <a:r>
              <a:rPr lang="en-US" dirty="0"/>
              <a:t>Learn about COVID-19 and impact on ID population</a:t>
            </a:r>
          </a:p>
          <a:p>
            <a:pPr marL="342900" indent="-342900">
              <a:buFont typeface="Arial" panose="020B0604020202020204" pitchFamily="34" charset="0"/>
              <a:buChar char="•"/>
            </a:pPr>
            <a:r>
              <a:rPr lang="en-US" dirty="0"/>
              <a:t>Discuss how to keep ourselves and others safe</a:t>
            </a:r>
          </a:p>
          <a:p>
            <a:pPr marL="342900" indent="-342900">
              <a:buFont typeface="Arial" panose="020B0604020202020204" pitchFamily="34" charset="0"/>
              <a:buChar char="•"/>
            </a:pPr>
            <a:r>
              <a:rPr lang="en-US" dirty="0"/>
              <a:t>Discuss safe return to activity</a:t>
            </a:r>
          </a:p>
          <a:p>
            <a:pPr marL="342900" indent="-342900">
              <a:buFont typeface="Arial" panose="020B0604020202020204" pitchFamily="34" charset="0"/>
              <a:buChar char="•"/>
            </a:pPr>
            <a:r>
              <a:rPr lang="en-US" dirty="0"/>
              <a:t>Learn of Special Olympics Washington and regional resources </a:t>
            </a:r>
          </a:p>
        </p:txBody>
      </p:sp>
    </p:spTree>
    <p:extLst>
      <p:ext uri="{BB962C8B-B14F-4D97-AF65-F5344CB8AC3E}">
        <p14:creationId xmlns:p14="http://schemas.microsoft.com/office/powerpoint/2010/main" val="387235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0317" y="2498119"/>
            <a:ext cx="5286655" cy="1046064"/>
          </a:xfrm>
        </p:spPr>
        <p:txBody>
          <a:bodyPr/>
          <a:lstStyle/>
          <a:p>
            <a:r>
              <a:rPr lang="en-US" sz="4000" dirty="0">
                <a:latin typeface="+mn-lt"/>
              </a:rPr>
              <a:t>Questions &amp; Discussion  </a:t>
            </a:r>
          </a:p>
        </p:txBody>
      </p:sp>
      <p:sp>
        <p:nvSpPr>
          <p:cNvPr id="4" name="Slide Number Placeholder 3"/>
          <p:cNvSpPr>
            <a:spLocks noGrp="1"/>
          </p:cNvSpPr>
          <p:nvPr>
            <p:ph type="sldNum" sz="quarter" idx="10"/>
          </p:nvPr>
        </p:nvSpPr>
        <p:spPr/>
        <p:txBody>
          <a:bodyPr/>
          <a:lstStyle/>
          <a:p>
            <a:fld id="{F4B88F72-1EA4-FE40-A5CA-BD0111E6622B}" type="slidenum">
              <a:rPr lang="en-US"/>
              <a:pPr/>
              <a:t>5</a:t>
            </a:fld>
            <a:r>
              <a:rPr lang="en-US"/>
              <a:t> /  </a:t>
            </a:r>
            <a:r>
              <a:rPr lang="en-US">
                <a:latin typeface="Ubuntu"/>
                <a:cs typeface="Ubuntu"/>
              </a:rPr>
              <a:t>Special Olympics Program Name</a:t>
            </a:r>
            <a:endParaRPr lang="en-US" dirty="0">
              <a:latin typeface="Ubuntu"/>
              <a:cs typeface="Ubuntu"/>
            </a:endParaRPr>
          </a:p>
        </p:txBody>
      </p:sp>
    </p:spTree>
    <p:extLst>
      <p:ext uri="{BB962C8B-B14F-4D97-AF65-F5344CB8AC3E}">
        <p14:creationId xmlns:p14="http://schemas.microsoft.com/office/powerpoint/2010/main" val="95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2F0C1-4D17-482A-BCA9-CED55DA32FD3}"/>
              </a:ext>
            </a:extLst>
          </p:cNvPr>
          <p:cNvSpPr>
            <a:spLocks noGrp="1"/>
          </p:cNvSpPr>
          <p:nvPr>
            <p:ph type="title"/>
          </p:nvPr>
        </p:nvSpPr>
        <p:spPr/>
        <p:txBody>
          <a:bodyPr/>
          <a:lstStyle/>
          <a:p>
            <a:r>
              <a:rPr lang="en-US" sz="4000" dirty="0">
                <a:latin typeface="+mn-lt"/>
              </a:rPr>
              <a:t>Resources</a:t>
            </a:r>
          </a:p>
        </p:txBody>
      </p:sp>
      <p:sp>
        <p:nvSpPr>
          <p:cNvPr id="7" name="Text Placeholder 6">
            <a:extLst>
              <a:ext uri="{FF2B5EF4-FFF2-40B4-BE49-F238E27FC236}">
                <a16:creationId xmlns:a16="http://schemas.microsoft.com/office/drawing/2014/main" id="{C73619E8-DAA1-4103-AF31-A4BD4F9B7909}"/>
              </a:ext>
            </a:extLst>
          </p:cNvPr>
          <p:cNvSpPr>
            <a:spLocks noGrp="1"/>
          </p:cNvSpPr>
          <p:nvPr>
            <p:ph type="body" idx="1"/>
          </p:nvPr>
        </p:nvSpPr>
        <p:spPr/>
        <p:txBody>
          <a:bodyPr/>
          <a:lstStyle/>
          <a:p>
            <a:r>
              <a:rPr lang="en-US" dirty="0"/>
              <a:t>Family Support Coordinators</a:t>
            </a:r>
          </a:p>
        </p:txBody>
      </p:sp>
      <p:sp>
        <p:nvSpPr>
          <p:cNvPr id="9" name="Text Placeholder 8">
            <a:extLst>
              <a:ext uri="{FF2B5EF4-FFF2-40B4-BE49-F238E27FC236}">
                <a16:creationId xmlns:a16="http://schemas.microsoft.com/office/drawing/2014/main" id="{86920F1E-6BB4-4E7C-AAF5-B576C6EB7E6E}"/>
              </a:ext>
            </a:extLst>
          </p:cNvPr>
          <p:cNvSpPr>
            <a:spLocks noGrp="1"/>
          </p:cNvSpPr>
          <p:nvPr>
            <p:ph type="body" sz="quarter" idx="3"/>
          </p:nvPr>
        </p:nvSpPr>
        <p:spPr>
          <a:xfrm>
            <a:off x="5996287" y="1534791"/>
            <a:ext cx="5389065" cy="639589"/>
          </a:xfrm>
        </p:spPr>
        <p:txBody>
          <a:bodyPr/>
          <a:lstStyle/>
          <a:p>
            <a:r>
              <a:rPr lang="en-US" dirty="0"/>
              <a:t>Wellness Coordinators</a:t>
            </a:r>
          </a:p>
        </p:txBody>
      </p:sp>
      <p:sp>
        <p:nvSpPr>
          <p:cNvPr id="5" name="Slide Number Placeholder 4">
            <a:extLst>
              <a:ext uri="{FF2B5EF4-FFF2-40B4-BE49-F238E27FC236}">
                <a16:creationId xmlns:a16="http://schemas.microsoft.com/office/drawing/2014/main" id="{5987AC9C-ED55-40C0-A1C0-E0F0CA3E65AF}"/>
              </a:ext>
            </a:extLst>
          </p:cNvPr>
          <p:cNvSpPr>
            <a:spLocks noGrp="1"/>
          </p:cNvSpPr>
          <p:nvPr>
            <p:ph type="sldNum" sz="quarter" idx="10"/>
          </p:nvPr>
        </p:nvSpPr>
        <p:spPr/>
        <p:txBody>
          <a:bodyPr/>
          <a:lstStyle/>
          <a:p>
            <a:fld id="{65259849-736F-2C48-9F66-0F7642C7CEF8}" type="slidenum">
              <a:rPr lang="en-US" smtClean="0"/>
              <a:pPr/>
              <a:t>6</a:t>
            </a:fld>
            <a:endParaRPr lang="en-US"/>
          </a:p>
        </p:txBody>
      </p:sp>
      <p:pic>
        <p:nvPicPr>
          <p:cNvPr id="20" name="Content Placeholder 19" descr="A close up of a map&#10;&#10;Description automatically generated">
            <a:extLst>
              <a:ext uri="{FF2B5EF4-FFF2-40B4-BE49-F238E27FC236}">
                <a16:creationId xmlns:a16="http://schemas.microsoft.com/office/drawing/2014/main" id="{AB86210B-3ED9-4397-9914-51F48CD42192}"/>
              </a:ext>
            </a:extLst>
          </p:cNvPr>
          <p:cNvPicPr>
            <a:picLocks noGrp="1" noChangeAspect="1"/>
          </p:cNvPicPr>
          <p:nvPr>
            <p:ph sz="half" idx="2"/>
          </p:nvPr>
        </p:nvPicPr>
        <p:blipFill>
          <a:blip r:embed="rId3"/>
          <a:stretch>
            <a:fillRect/>
          </a:stretch>
        </p:blipFill>
        <p:spPr>
          <a:xfrm>
            <a:off x="7620001" y="3867274"/>
            <a:ext cx="4158260" cy="2716138"/>
          </a:xfrm>
        </p:spPr>
      </p:pic>
      <p:sp>
        <p:nvSpPr>
          <p:cNvPr id="22" name="TextBox 21">
            <a:extLst>
              <a:ext uri="{FF2B5EF4-FFF2-40B4-BE49-F238E27FC236}">
                <a16:creationId xmlns:a16="http://schemas.microsoft.com/office/drawing/2014/main" id="{40EF9898-D100-4CD7-9B56-20814116E5CB}"/>
              </a:ext>
            </a:extLst>
          </p:cNvPr>
          <p:cNvSpPr txBox="1"/>
          <p:nvPr/>
        </p:nvSpPr>
        <p:spPr>
          <a:xfrm>
            <a:off x="610197" y="2291583"/>
            <a:ext cx="5181003" cy="4247317"/>
          </a:xfrm>
          <a:prstGeom prst="rect">
            <a:avLst/>
          </a:prstGeom>
          <a:noFill/>
        </p:spPr>
        <p:txBody>
          <a:bodyPr wrap="square" rtlCol="0">
            <a:spAutoFit/>
          </a:bodyPr>
          <a:lstStyle/>
          <a:p>
            <a:r>
              <a:rPr lang="en-US" b="1" dirty="0"/>
              <a:t>KING COUNTY</a:t>
            </a:r>
          </a:p>
          <a:p>
            <a:r>
              <a:rPr lang="en-US" b="1" dirty="0"/>
              <a:t>	</a:t>
            </a:r>
            <a:r>
              <a:rPr lang="en-US" dirty="0"/>
              <a:t>Sandra Lum</a:t>
            </a:r>
          </a:p>
          <a:p>
            <a:r>
              <a:rPr lang="en-US" b="1" dirty="0"/>
              <a:t>	</a:t>
            </a:r>
            <a:r>
              <a:rPr lang="en-US" dirty="0"/>
              <a:t>san4sowa@gmail.com</a:t>
            </a:r>
          </a:p>
          <a:p>
            <a:r>
              <a:rPr lang="en-US" b="1" dirty="0"/>
              <a:t>COLUMBIA RIVER</a:t>
            </a:r>
          </a:p>
          <a:p>
            <a:r>
              <a:rPr lang="en-US" dirty="0"/>
              <a:t>	Brenda Tyrell</a:t>
            </a:r>
          </a:p>
          <a:p>
            <a:r>
              <a:rPr lang="en-US" dirty="0"/>
              <a:t>	brendat@peacenw.org</a:t>
            </a:r>
          </a:p>
          <a:p>
            <a:r>
              <a:rPr lang="en-US" b="1" dirty="0"/>
              <a:t>NORTHEAST</a:t>
            </a:r>
          </a:p>
          <a:p>
            <a:r>
              <a:rPr lang="en-US" dirty="0"/>
              <a:t>	Kami Smith</a:t>
            </a:r>
          </a:p>
          <a:p>
            <a:r>
              <a:rPr lang="en-US" dirty="0"/>
              <a:t>	krsmithsowa@gmail.com</a:t>
            </a:r>
            <a:endParaRPr lang="en-US" b="1" dirty="0"/>
          </a:p>
          <a:p>
            <a:r>
              <a:rPr lang="en-US" b="1" dirty="0"/>
              <a:t>TRI-CITIES</a:t>
            </a:r>
          </a:p>
          <a:p>
            <a:r>
              <a:rPr lang="en-US" b="1" dirty="0"/>
              <a:t>	</a:t>
            </a:r>
            <a:r>
              <a:rPr lang="en-US" dirty="0"/>
              <a:t>Melissa Brooks</a:t>
            </a:r>
          </a:p>
          <a:p>
            <a:r>
              <a:rPr lang="en-US" b="1" dirty="0"/>
              <a:t>	</a:t>
            </a:r>
            <a:r>
              <a:rPr lang="en-US" dirty="0"/>
              <a:t>p2p@arcoftricities.com</a:t>
            </a:r>
            <a:endParaRPr lang="en-US" b="1" dirty="0"/>
          </a:p>
          <a:p>
            <a:r>
              <a:rPr lang="en-US" b="1" dirty="0"/>
              <a:t>SOUTHEAST</a:t>
            </a:r>
          </a:p>
          <a:p>
            <a:r>
              <a:rPr lang="en-US" b="1" dirty="0"/>
              <a:t>	</a:t>
            </a:r>
            <a:r>
              <a:rPr lang="en-US" dirty="0"/>
              <a:t>Tana Abbott</a:t>
            </a:r>
          </a:p>
          <a:p>
            <a:r>
              <a:rPr lang="en-US" b="1" dirty="0"/>
              <a:t>	</a:t>
            </a:r>
            <a:r>
              <a:rPr lang="en-US" dirty="0"/>
              <a:t>tana56@cableone.net</a:t>
            </a:r>
          </a:p>
        </p:txBody>
      </p:sp>
      <p:sp>
        <p:nvSpPr>
          <p:cNvPr id="23" name="TextBox 22">
            <a:extLst>
              <a:ext uri="{FF2B5EF4-FFF2-40B4-BE49-F238E27FC236}">
                <a16:creationId xmlns:a16="http://schemas.microsoft.com/office/drawing/2014/main" id="{37DDFF9C-3BD0-4776-8B67-DB25F758199E}"/>
              </a:ext>
            </a:extLst>
          </p:cNvPr>
          <p:cNvSpPr txBox="1"/>
          <p:nvPr/>
        </p:nvSpPr>
        <p:spPr>
          <a:xfrm>
            <a:off x="5996287" y="2147879"/>
            <a:ext cx="5181003" cy="2031325"/>
          </a:xfrm>
          <a:prstGeom prst="rect">
            <a:avLst/>
          </a:prstGeom>
          <a:noFill/>
        </p:spPr>
        <p:txBody>
          <a:bodyPr wrap="square" rtlCol="0">
            <a:spAutoFit/>
          </a:bodyPr>
          <a:lstStyle/>
          <a:p>
            <a:r>
              <a:rPr lang="en-US" b="1" dirty="0"/>
              <a:t>NORTHEAST</a:t>
            </a:r>
          </a:p>
          <a:p>
            <a:r>
              <a:rPr lang="en-US" dirty="0"/>
              <a:t>	Cathy </a:t>
            </a:r>
            <a:r>
              <a:rPr lang="en-US" dirty="0" err="1"/>
              <a:t>Armacost</a:t>
            </a:r>
            <a:r>
              <a:rPr lang="en-US" dirty="0"/>
              <a:t>  </a:t>
            </a:r>
          </a:p>
          <a:p>
            <a:r>
              <a:rPr lang="en-US" dirty="0"/>
              <a:t>	cathyarmacost@gmail.com</a:t>
            </a:r>
            <a:endParaRPr lang="en-US" b="1" dirty="0"/>
          </a:p>
          <a:p>
            <a:r>
              <a:rPr lang="en-US" b="1" dirty="0"/>
              <a:t>NORTH CENTRAL</a:t>
            </a:r>
          </a:p>
          <a:p>
            <a:r>
              <a:rPr lang="en-US" b="1" dirty="0"/>
              <a:t>	</a:t>
            </a:r>
            <a:r>
              <a:rPr lang="en-US" b="0" i="0" dirty="0">
                <a:effectLst/>
                <a:latin typeface="Segoe UI" panose="020B0502040204020203" pitchFamily="34" charset="0"/>
              </a:rPr>
              <a:t>Robyn Weber</a:t>
            </a:r>
          </a:p>
          <a:p>
            <a:r>
              <a:rPr lang="en-US" dirty="0">
                <a:latin typeface="Segoe UI" panose="020B0502040204020203" pitchFamily="34" charset="0"/>
              </a:rPr>
              <a:t>	</a:t>
            </a:r>
            <a:r>
              <a:rPr lang="en-US" b="0" i="0" dirty="0">
                <a:effectLst/>
                <a:latin typeface="Segoe UI" panose="020B0502040204020203" pitchFamily="34" charset="0"/>
              </a:rPr>
              <a:t>rwebersowa@sowa.org</a:t>
            </a:r>
          </a:p>
          <a:p>
            <a:endParaRPr lang="en-US" dirty="0"/>
          </a:p>
        </p:txBody>
      </p:sp>
    </p:spTree>
    <p:extLst>
      <p:ext uri="{BB962C8B-B14F-4D97-AF65-F5344CB8AC3E}">
        <p14:creationId xmlns:p14="http://schemas.microsoft.com/office/powerpoint/2010/main" val="310722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mn-lt"/>
              </a:rPr>
              <a:t>Resources</a:t>
            </a:r>
          </a:p>
        </p:txBody>
      </p:sp>
      <p:sp>
        <p:nvSpPr>
          <p:cNvPr id="7" name="Content Placeholder 8">
            <a:extLst>
              <a:ext uri="{FF2B5EF4-FFF2-40B4-BE49-F238E27FC236}">
                <a16:creationId xmlns:a16="http://schemas.microsoft.com/office/drawing/2014/main" id="{AE2CB3E9-2C33-451C-8C64-A1F37E60D1B6}"/>
              </a:ext>
            </a:extLst>
          </p:cNvPr>
          <p:cNvSpPr>
            <a:spLocks noGrp="1"/>
          </p:cNvSpPr>
          <p:nvPr>
            <p:ph sz="half" idx="1"/>
          </p:nvPr>
        </p:nvSpPr>
        <p:spPr/>
        <p:txBody>
          <a:bodyPr/>
          <a:lstStyle/>
          <a:p>
            <a:pPr marL="342900" indent="-342900">
              <a:buFont typeface="Arial" panose="020B0604020202020204" pitchFamily="34" charset="0"/>
              <a:buChar char="•"/>
            </a:pPr>
            <a:r>
              <a:rPr lang="en-US" dirty="0"/>
              <a:t>Special Olympics Washington</a:t>
            </a:r>
          </a:p>
          <a:p>
            <a:pPr marL="387350" lvl="1" indent="-342900">
              <a:buFont typeface="Arial" panose="020B0604020202020204" pitchFamily="34" charset="0"/>
              <a:buChar char="•"/>
            </a:pPr>
            <a:r>
              <a:rPr lang="en-US" dirty="0"/>
              <a:t>COVID Updates</a:t>
            </a:r>
          </a:p>
          <a:p>
            <a:pPr marL="387350" lvl="1" indent="-342900">
              <a:buFont typeface="Arial" panose="020B0604020202020204" pitchFamily="34" charset="0"/>
              <a:buChar char="•"/>
            </a:pPr>
            <a:r>
              <a:rPr lang="en-US" dirty="0"/>
              <a:t>High Risk Population</a:t>
            </a:r>
          </a:p>
          <a:p>
            <a:pPr marL="387350" lvl="1" indent="-342900">
              <a:buFont typeface="Arial" panose="020B0604020202020204" pitchFamily="34" charset="0"/>
              <a:buChar char="•"/>
            </a:pPr>
            <a:r>
              <a:rPr lang="en-US" dirty="0"/>
              <a:t>Health Programs</a:t>
            </a:r>
          </a:p>
          <a:p>
            <a:pPr marL="387350" lvl="1" indent="-342900">
              <a:buFont typeface="Arial" panose="020B0604020202020204" pitchFamily="34" charset="0"/>
              <a:buChar char="•"/>
            </a:pPr>
            <a:r>
              <a:rPr lang="en-US" dirty="0"/>
              <a:t>Family Support</a:t>
            </a:r>
          </a:p>
          <a:p>
            <a:pPr marL="387350" lvl="1" indent="-342900">
              <a:buFont typeface="Arial" panose="020B0604020202020204" pitchFamily="34" charset="0"/>
              <a:buChar char="•"/>
            </a:pPr>
            <a:r>
              <a:rPr lang="en-US" dirty="0"/>
              <a:t>Fitness at Home</a:t>
            </a:r>
          </a:p>
          <a:p>
            <a:pPr marL="342900" indent="-342900">
              <a:buFont typeface="Arial" panose="020B0604020202020204" pitchFamily="34" charset="0"/>
              <a:buChar char="•"/>
            </a:pPr>
            <a:r>
              <a:rPr lang="en-US" dirty="0"/>
              <a:t>Special Olympics COVID Resources</a:t>
            </a:r>
          </a:p>
          <a:p>
            <a:pPr marL="387350" lvl="1" indent="-342900">
              <a:buFont typeface="Arial" panose="020B0604020202020204" pitchFamily="34" charset="0"/>
              <a:buChar char="•"/>
            </a:pPr>
            <a:r>
              <a:rPr lang="en-US" dirty="0"/>
              <a:t>Getting Ready  for your Health Care Visit</a:t>
            </a:r>
          </a:p>
          <a:p>
            <a:pPr marL="387350" lvl="1" indent="-342900">
              <a:buFont typeface="Arial" panose="020B0604020202020204" pitchFamily="34" charset="0"/>
              <a:buChar char="•"/>
            </a:pPr>
            <a:r>
              <a:rPr lang="en-US" dirty="0"/>
              <a:t>Self-Care for Families</a:t>
            </a:r>
          </a:p>
          <a:p>
            <a:pPr marL="387350" lvl="1" indent="-342900">
              <a:buFont typeface="Arial" panose="020B0604020202020204" pitchFamily="34" charset="0"/>
              <a:buChar char="•"/>
            </a:pPr>
            <a:r>
              <a:rPr lang="en-US" dirty="0"/>
              <a:t>COVID e-learning course</a:t>
            </a:r>
          </a:p>
          <a:p>
            <a:pPr marL="387350" lvl="1" indent="-342900">
              <a:buFont typeface="Arial" panose="020B0604020202020204" pitchFamily="34" charset="0"/>
              <a:buChar char="•"/>
            </a:pPr>
            <a:r>
              <a:rPr lang="en-US" dirty="0"/>
              <a:t>Caregiver’s Guide to Oral Health</a:t>
            </a:r>
          </a:p>
        </p:txBody>
      </p:sp>
      <p:sp>
        <p:nvSpPr>
          <p:cNvPr id="4" name="Slide Number Placeholder 3"/>
          <p:cNvSpPr>
            <a:spLocks noGrp="1"/>
          </p:cNvSpPr>
          <p:nvPr>
            <p:ph type="sldNum" sz="quarter" idx="10"/>
          </p:nvPr>
        </p:nvSpPr>
        <p:spPr/>
        <p:txBody>
          <a:bodyPr/>
          <a:lstStyle/>
          <a:p>
            <a:fld id="{F4B88F72-1EA4-FE40-A5CA-BD0111E6622B}" type="slidenum">
              <a:rPr lang="en-US"/>
              <a:pPr/>
              <a:t>7</a:t>
            </a:fld>
            <a:r>
              <a:rPr lang="en-US"/>
              <a:t> /  </a:t>
            </a:r>
            <a:r>
              <a:rPr lang="en-US">
                <a:latin typeface="Ubuntu"/>
                <a:cs typeface="Ubuntu"/>
              </a:rPr>
              <a:t>Special Olympics Program Name</a:t>
            </a:r>
            <a:endParaRPr lang="en-US" dirty="0">
              <a:latin typeface="Ubuntu"/>
              <a:cs typeface="Ubuntu"/>
            </a:endParaRPr>
          </a:p>
        </p:txBody>
      </p:sp>
      <p:sp>
        <p:nvSpPr>
          <p:cNvPr id="8" name="Content Placeholder 7">
            <a:extLst>
              <a:ext uri="{FF2B5EF4-FFF2-40B4-BE49-F238E27FC236}">
                <a16:creationId xmlns:a16="http://schemas.microsoft.com/office/drawing/2014/main" id="{DF9CFEAA-7AE1-4F63-826C-EE8B98D8380A}"/>
              </a:ext>
            </a:extLst>
          </p:cNvPr>
          <p:cNvSpPr>
            <a:spLocks noGrp="1"/>
          </p:cNvSpPr>
          <p:nvPr>
            <p:ph sz="half" idx="2"/>
          </p:nvPr>
        </p:nvSpPr>
        <p:spPr/>
        <p:txBody>
          <a:bodyPr/>
          <a:lstStyle/>
          <a:p>
            <a:pPr marL="342900" indent="-342900">
              <a:buFont typeface="Arial" panose="020B0604020202020204" pitchFamily="34" charset="0"/>
              <a:buChar char="•"/>
            </a:pPr>
            <a:r>
              <a:rPr lang="en-US" dirty="0"/>
              <a:t>General COVID Resources</a:t>
            </a:r>
          </a:p>
          <a:p>
            <a:pPr marL="387350" lvl="1" indent="-342900">
              <a:buFont typeface="Arial" panose="020B0604020202020204" pitchFamily="34" charset="0"/>
              <a:buChar char="•"/>
            </a:pPr>
            <a:r>
              <a:rPr lang="en-US" dirty="0"/>
              <a:t>Coronavirus in Plain Language </a:t>
            </a:r>
          </a:p>
          <a:p>
            <a:pPr marL="387350" lvl="1" indent="-342900">
              <a:buFont typeface="Arial" panose="020B0604020202020204" pitchFamily="34" charset="0"/>
              <a:buChar char="•"/>
            </a:pPr>
            <a:r>
              <a:rPr lang="en-US" dirty="0"/>
              <a:t>Face Masks for People with IDD (The Arc)</a:t>
            </a:r>
          </a:p>
          <a:p>
            <a:pPr marL="387350" lvl="1" indent="-342900">
              <a:buFont typeface="Arial" panose="020B0604020202020204" pitchFamily="34" charset="0"/>
              <a:buChar char="•"/>
            </a:pPr>
            <a:r>
              <a:rPr lang="en-US" dirty="0"/>
              <a:t>Groups at Higher Risk (CDC)</a:t>
            </a:r>
          </a:p>
          <a:p>
            <a:pPr marL="387350" lvl="1" indent="-342900">
              <a:buFont typeface="Arial" panose="020B0604020202020204" pitchFamily="34" charset="0"/>
              <a:buChar char="•"/>
            </a:pPr>
            <a:r>
              <a:rPr lang="en-US" dirty="0"/>
              <a:t>Advocacy and Resources (Disability Rights WA)</a:t>
            </a:r>
          </a:p>
          <a:p>
            <a:pPr marL="342900" indent="-342900">
              <a:buFont typeface="Arial" panose="020B0604020202020204" pitchFamily="34" charset="0"/>
              <a:buChar char="•"/>
            </a:pPr>
            <a:r>
              <a:rPr lang="en-US" dirty="0"/>
              <a:t>Autism-specific COVID Resources</a:t>
            </a:r>
          </a:p>
          <a:p>
            <a:pPr marL="342900" indent="-342900">
              <a:buFont typeface="Arial" panose="020B0604020202020204" pitchFamily="34" charset="0"/>
              <a:buChar char="•"/>
            </a:pPr>
            <a:r>
              <a:rPr lang="en-US" dirty="0"/>
              <a:t>Down syndrome-specific COVID Resources</a:t>
            </a:r>
          </a:p>
          <a:p>
            <a:pPr marL="342900" indent="-342900">
              <a:buFont typeface="Arial" panose="020B0604020202020204" pitchFamily="34" charset="0"/>
              <a:buChar char="•"/>
            </a:pPr>
            <a:r>
              <a:rPr lang="en-US" dirty="0"/>
              <a:t>Cerebral Palsy-specific COVID Resources</a:t>
            </a:r>
          </a:p>
          <a:p>
            <a:pPr marL="342900" indent="-342900">
              <a:buFont typeface="Arial" panose="020B0604020202020204" pitchFamily="34" charset="0"/>
              <a:buChar char="•"/>
            </a:pPr>
            <a:r>
              <a:rPr lang="en-US" dirty="0"/>
              <a:t>Diabetes-specific COVID Resources</a:t>
            </a:r>
          </a:p>
          <a:p>
            <a:pPr marL="0" indent="0"/>
            <a:endParaRPr lang="en-US" dirty="0"/>
          </a:p>
        </p:txBody>
      </p:sp>
    </p:spTree>
    <p:extLst>
      <p:ext uri="{BB962C8B-B14F-4D97-AF65-F5344CB8AC3E}">
        <p14:creationId xmlns:p14="http://schemas.microsoft.com/office/powerpoint/2010/main" val="380119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mn-lt"/>
              </a:rPr>
              <a:t>Resources – Health Care Visit</a:t>
            </a:r>
          </a:p>
        </p:txBody>
      </p:sp>
      <p:pic>
        <p:nvPicPr>
          <p:cNvPr id="5" name="Content Placeholder 4">
            <a:extLst>
              <a:ext uri="{FF2B5EF4-FFF2-40B4-BE49-F238E27FC236}">
                <a16:creationId xmlns:a16="http://schemas.microsoft.com/office/drawing/2014/main" id="{D4641E0B-FDAF-4C93-BCB5-9DB4B87C5569}"/>
              </a:ext>
            </a:extLst>
          </p:cNvPr>
          <p:cNvPicPr>
            <a:picLocks noGrp="1" noChangeAspect="1"/>
          </p:cNvPicPr>
          <p:nvPr>
            <p:ph sz="half" idx="1"/>
          </p:nvPr>
        </p:nvPicPr>
        <p:blipFill>
          <a:blip r:embed="rId3"/>
          <a:stretch>
            <a:fillRect/>
          </a:stretch>
        </p:blipFill>
        <p:spPr>
          <a:xfrm>
            <a:off x="6336452" y="1600258"/>
            <a:ext cx="3792341" cy="4870556"/>
          </a:xfrm>
          <a:prstGeom prst="rect">
            <a:avLst/>
          </a:prstGeom>
        </p:spPr>
      </p:pic>
      <p:sp>
        <p:nvSpPr>
          <p:cNvPr id="4" name="Slide Number Placeholder 3"/>
          <p:cNvSpPr>
            <a:spLocks noGrp="1"/>
          </p:cNvSpPr>
          <p:nvPr>
            <p:ph type="sldNum" sz="quarter" idx="10"/>
          </p:nvPr>
        </p:nvSpPr>
        <p:spPr/>
        <p:txBody>
          <a:bodyPr/>
          <a:lstStyle/>
          <a:p>
            <a:fld id="{F4B88F72-1EA4-FE40-A5CA-BD0111E6622B}" type="slidenum">
              <a:rPr lang="en-US"/>
              <a:pPr/>
              <a:t>8</a:t>
            </a:fld>
            <a:r>
              <a:rPr lang="en-US"/>
              <a:t> /  </a:t>
            </a:r>
            <a:r>
              <a:rPr lang="en-US">
                <a:latin typeface="Ubuntu"/>
                <a:cs typeface="Ubuntu"/>
              </a:rPr>
              <a:t>Special Olympics Program Name</a:t>
            </a:r>
            <a:endParaRPr lang="en-US" dirty="0">
              <a:latin typeface="Ubuntu"/>
              <a:cs typeface="Ubuntu"/>
            </a:endParaRPr>
          </a:p>
        </p:txBody>
      </p:sp>
      <p:pic>
        <p:nvPicPr>
          <p:cNvPr id="6" name="Picture 5">
            <a:extLst>
              <a:ext uri="{FF2B5EF4-FFF2-40B4-BE49-F238E27FC236}">
                <a16:creationId xmlns:a16="http://schemas.microsoft.com/office/drawing/2014/main" id="{3CAC7A51-8A75-4DF2-A481-89D02D424896}"/>
              </a:ext>
            </a:extLst>
          </p:cNvPr>
          <p:cNvPicPr>
            <a:picLocks noChangeAspect="1"/>
          </p:cNvPicPr>
          <p:nvPr/>
        </p:nvPicPr>
        <p:blipFill rotWithShape="1">
          <a:blip r:embed="rId4"/>
          <a:srcRect r="4987" b="2525"/>
          <a:stretch/>
        </p:blipFill>
        <p:spPr>
          <a:xfrm>
            <a:off x="1391017" y="1600258"/>
            <a:ext cx="3660681" cy="4870557"/>
          </a:xfrm>
          <a:prstGeom prst="rect">
            <a:avLst/>
          </a:prstGeom>
        </p:spPr>
      </p:pic>
    </p:spTree>
    <p:extLst>
      <p:ext uri="{BB962C8B-B14F-4D97-AF65-F5344CB8AC3E}">
        <p14:creationId xmlns:p14="http://schemas.microsoft.com/office/powerpoint/2010/main" val="371859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3F0E1-55E2-4EEC-9EA1-1224262CFB47}"/>
              </a:ext>
            </a:extLst>
          </p:cNvPr>
          <p:cNvSpPr>
            <a:spLocks noGrp="1"/>
          </p:cNvSpPr>
          <p:nvPr>
            <p:ph type="title"/>
          </p:nvPr>
        </p:nvSpPr>
        <p:spPr/>
        <p:txBody>
          <a:bodyPr/>
          <a:lstStyle/>
          <a:p>
            <a:r>
              <a:rPr lang="en-US" dirty="0"/>
              <a:t>Special Olympics Precautions</a:t>
            </a:r>
          </a:p>
        </p:txBody>
      </p:sp>
      <p:pic>
        <p:nvPicPr>
          <p:cNvPr id="5" name="Content Placeholder 4">
            <a:extLst>
              <a:ext uri="{FF2B5EF4-FFF2-40B4-BE49-F238E27FC236}">
                <a16:creationId xmlns:a16="http://schemas.microsoft.com/office/drawing/2014/main" id="{1EBFB441-53D7-4C30-B445-55AB529BF1C9}"/>
              </a:ext>
            </a:extLst>
          </p:cNvPr>
          <p:cNvPicPr>
            <a:picLocks noGrp="1" noChangeAspect="1"/>
          </p:cNvPicPr>
          <p:nvPr>
            <p:ph idx="1"/>
          </p:nvPr>
        </p:nvPicPr>
        <p:blipFill>
          <a:blip r:embed="rId3"/>
          <a:stretch>
            <a:fillRect/>
          </a:stretch>
        </p:blipFill>
        <p:spPr>
          <a:xfrm>
            <a:off x="2539999" y="1652041"/>
            <a:ext cx="6609443" cy="4685259"/>
          </a:xfrm>
          <a:prstGeom prst="rect">
            <a:avLst/>
          </a:prstGeom>
        </p:spPr>
      </p:pic>
      <p:sp>
        <p:nvSpPr>
          <p:cNvPr id="4" name="Slide Number Placeholder 3">
            <a:extLst>
              <a:ext uri="{FF2B5EF4-FFF2-40B4-BE49-F238E27FC236}">
                <a16:creationId xmlns:a16="http://schemas.microsoft.com/office/drawing/2014/main" id="{C4D5FC7D-C958-4B07-865E-4DCD7007BD5D}"/>
              </a:ext>
            </a:extLst>
          </p:cNvPr>
          <p:cNvSpPr>
            <a:spLocks noGrp="1"/>
          </p:cNvSpPr>
          <p:nvPr>
            <p:ph type="sldNum" sz="quarter" idx="10"/>
          </p:nvPr>
        </p:nvSpPr>
        <p:spPr/>
        <p:txBody>
          <a:bodyPr/>
          <a:lstStyle/>
          <a:p>
            <a:fld id="{62FADDA2-E13B-F548-856B-05843CC20AFE}" type="slidenum">
              <a:rPr lang="en-US" smtClean="0"/>
              <a:pPr/>
              <a:t>9</a:t>
            </a:fld>
            <a:endParaRPr lang="en-US"/>
          </a:p>
        </p:txBody>
      </p:sp>
    </p:spTree>
    <p:extLst>
      <p:ext uri="{BB962C8B-B14F-4D97-AF65-F5344CB8AC3E}">
        <p14:creationId xmlns:p14="http://schemas.microsoft.com/office/powerpoint/2010/main" val="280275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_AP_Presentation">
  <a:themeElements>
    <a:clrScheme name="Special Olympics">
      <a:dk1>
        <a:srgbClr val="46473E"/>
      </a:dk1>
      <a:lt1>
        <a:srgbClr val="FFFFFF"/>
      </a:lt1>
      <a:dk2>
        <a:srgbClr val="000000"/>
      </a:dk2>
      <a:lt2>
        <a:srgbClr val="808080"/>
      </a:lt2>
      <a:accent1>
        <a:srgbClr val="CD0920"/>
      </a:accent1>
      <a:accent2>
        <a:srgbClr val="DF6521"/>
      </a:accent2>
      <a:accent3>
        <a:srgbClr val="E78E23"/>
      </a:accent3>
      <a:accent4>
        <a:srgbClr val="000000"/>
      </a:accent4>
      <a:accent5>
        <a:srgbClr val="900D69"/>
      </a:accent5>
      <a:accent6>
        <a:srgbClr val="005193"/>
      </a:accent6>
      <a:hlink>
        <a:srgbClr val="3C97B8"/>
      </a:hlink>
      <a:folHlink>
        <a:srgbClr val="00577A"/>
      </a:folHlink>
    </a:clrScheme>
    <a:fontScheme name="Title">
      <a:majorFont>
        <a:latin typeface="Ubuntu Light"/>
        <a:ea typeface="ヒラギノ角ゴ ProN W3"/>
        <a:cs typeface="ヒラギノ角ゴ ProN W3"/>
      </a:majorFont>
      <a:minorFont>
        <a:latin typeface="Ubuntu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Body White copy">
      <a:majorFont>
        <a:latin typeface="Ubuntu Light"/>
        <a:ea typeface="ヒラギノ角ゴ ProN W3"/>
        <a:cs typeface="ヒラギノ角ゴ ProN W3"/>
      </a:majorFont>
      <a:minorFont>
        <a:latin typeface="Ubuntu"/>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SO_AP_Presentation.potx</Template>
  <TotalTime>742</TotalTime>
  <Words>768</Words>
  <Application>Microsoft Office PowerPoint</Application>
  <PresentationFormat>Widescreen</PresentationFormat>
  <Paragraphs>114</Paragraphs>
  <Slides>12</Slides>
  <Notes>11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12</vt:i4>
      </vt:variant>
    </vt:vector>
  </HeadingPairs>
  <TitlesOfParts>
    <vt:vector size="23" baseType="lpstr">
      <vt:lpstr>Arial</vt:lpstr>
      <vt:lpstr>Calibri</vt:lpstr>
      <vt:lpstr>Gill Sans</vt:lpstr>
      <vt:lpstr>Helvetica Neue</vt:lpstr>
      <vt:lpstr>Segoe UI</vt:lpstr>
      <vt:lpstr>Ubuntu</vt:lpstr>
      <vt:lpstr>Ubuntu Light</vt:lpstr>
      <vt:lpstr>SO_AP_Presentation</vt:lpstr>
      <vt:lpstr>Body White copy</vt:lpstr>
      <vt:lpstr>Blank</vt:lpstr>
      <vt:lpstr>1_Blank</vt:lpstr>
      <vt:lpstr>Family Health Forum</vt:lpstr>
      <vt:lpstr>PowerPoint Presentation</vt:lpstr>
      <vt:lpstr>PowerPoint Presentation</vt:lpstr>
      <vt:lpstr>PowerPoint Presentation</vt:lpstr>
      <vt:lpstr>Questions &amp; Discussion  </vt:lpstr>
      <vt:lpstr>Resources</vt:lpstr>
      <vt:lpstr>Resources</vt:lpstr>
      <vt:lpstr>Resources – Health Care Visit</vt:lpstr>
      <vt:lpstr>Special Olympics Precautions</vt:lpstr>
      <vt:lpstr>Resources – Fitness at Home </vt:lpstr>
      <vt:lpstr>Next Forum </vt:lpstr>
      <vt:lpstr>Contact:     Della Norton / Director of Health Programs / dnorton@sowa.org  Leah Shaffner / Initiatives Manager / lshaffner@sowa.org   </vt:lpstr>
    </vt:vector>
  </TitlesOfParts>
  <Company>Zero-G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Ciaran OGaora</dc:creator>
  <cp:lastModifiedBy>Della  Norton</cp:lastModifiedBy>
  <cp:revision>57</cp:revision>
  <dcterms:created xsi:type="dcterms:W3CDTF">2012-05-09T16:21:13Z</dcterms:created>
  <dcterms:modified xsi:type="dcterms:W3CDTF">2020-06-30T00:48:41Z</dcterms:modified>
</cp:coreProperties>
</file>