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691" r:id="rId3"/>
    <p:sldMasterId id="2147483693" r:id="rId4"/>
    <p:sldMasterId id="2147483695" r:id="rId5"/>
  </p:sldMasterIdLst>
  <p:notesMasterIdLst>
    <p:notesMasterId r:id="rId69"/>
  </p:notesMasterIdLst>
  <p:handoutMasterIdLst>
    <p:handoutMasterId r:id="rId70"/>
  </p:handoutMasterIdLst>
  <p:sldIdLst>
    <p:sldId id="256" r:id="rId6"/>
    <p:sldId id="396" r:id="rId7"/>
    <p:sldId id="389" r:id="rId8"/>
    <p:sldId id="385" r:id="rId9"/>
    <p:sldId id="384" r:id="rId10"/>
    <p:sldId id="405" r:id="rId11"/>
    <p:sldId id="387" r:id="rId12"/>
    <p:sldId id="270" r:id="rId13"/>
    <p:sldId id="386" r:id="rId14"/>
    <p:sldId id="388" r:id="rId15"/>
    <p:sldId id="367" r:id="rId16"/>
    <p:sldId id="368" r:id="rId17"/>
    <p:sldId id="323" r:id="rId18"/>
    <p:sldId id="364" r:id="rId19"/>
    <p:sldId id="395" r:id="rId20"/>
    <p:sldId id="369" r:id="rId21"/>
    <p:sldId id="322" r:id="rId22"/>
    <p:sldId id="365" r:id="rId23"/>
    <p:sldId id="371" r:id="rId24"/>
    <p:sldId id="370" r:id="rId25"/>
    <p:sldId id="324" r:id="rId26"/>
    <p:sldId id="366" r:id="rId27"/>
    <p:sldId id="356" r:id="rId28"/>
    <p:sldId id="391" r:id="rId29"/>
    <p:sldId id="390" r:id="rId30"/>
    <p:sldId id="392" r:id="rId31"/>
    <p:sldId id="355" r:id="rId32"/>
    <p:sldId id="352" r:id="rId33"/>
    <p:sldId id="374" r:id="rId34"/>
    <p:sldId id="375" r:id="rId35"/>
    <p:sldId id="373" r:id="rId36"/>
    <p:sldId id="359" r:id="rId37"/>
    <p:sldId id="379" r:id="rId38"/>
    <p:sldId id="353" r:id="rId39"/>
    <p:sldId id="361" r:id="rId40"/>
    <p:sldId id="318" r:id="rId41"/>
    <p:sldId id="345" r:id="rId42"/>
    <p:sldId id="337" r:id="rId43"/>
    <p:sldId id="340" r:id="rId44"/>
    <p:sldId id="342" r:id="rId45"/>
    <p:sldId id="339" r:id="rId46"/>
    <p:sldId id="325" r:id="rId47"/>
    <p:sldId id="320" r:id="rId48"/>
    <p:sldId id="321" r:id="rId49"/>
    <p:sldId id="348" r:id="rId50"/>
    <p:sldId id="349" r:id="rId51"/>
    <p:sldId id="336" r:id="rId52"/>
    <p:sldId id="406" r:id="rId53"/>
    <p:sldId id="330" r:id="rId54"/>
    <p:sldId id="331" r:id="rId55"/>
    <p:sldId id="382" r:id="rId56"/>
    <p:sldId id="333" r:id="rId57"/>
    <p:sldId id="335" r:id="rId58"/>
    <p:sldId id="381" r:id="rId59"/>
    <p:sldId id="401" r:id="rId60"/>
    <p:sldId id="380" r:id="rId61"/>
    <p:sldId id="408" r:id="rId62"/>
    <p:sldId id="397" r:id="rId63"/>
    <p:sldId id="403" r:id="rId64"/>
    <p:sldId id="404" r:id="rId65"/>
    <p:sldId id="407" r:id="rId66"/>
    <p:sldId id="400" r:id="rId67"/>
    <p:sldId id="399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3366"/>
    <a:srgbClr val="336699"/>
    <a:srgbClr val="15176D"/>
    <a:srgbClr val="FFFF99"/>
    <a:srgbClr val="800000"/>
    <a:srgbClr val="003300"/>
    <a:srgbClr val="000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9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962"/>
    </p:cViewPr>
  </p:sorterViewPr>
  <p:notesViewPr>
    <p:cSldViewPr snapToGrid="0">
      <p:cViewPr varScale="1">
        <p:scale>
          <a:sx n="70" d="100"/>
          <a:sy n="70" d="100"/>
        </p:scale>
        <p:origin x="190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29E40-87B5-498A-80DE-4A254834A27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3BE6F-8513-4A64-968A-C78C3D560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55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CCE7C-DB90-4D51-9E0F-FFD5C8A1B8E5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DAE3B-D8B1-4476-A092-DFA077AEF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81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DAE3B-D8B1-4476-A092-DFA077AEFC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2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1150623"/>
            <a:ext cx="10364391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2938" y="2973325"/>
            <a:ext cx="8533805" cy="1752451"/>
          </a:xfrm>
        </p:spPr>
        <p:txBody>
          <a:bodyPr/>
          <a:lstStyle>
            <a:lvl1pPr marL="0" indent="0" algn="l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5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49"/>
            <a:ext cx="10364391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48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 smtClean="0">
                <a:solidFill>
                  <a:srgbClr val="2E3333"/>
                </a:solidFill>
              </a:rPr>
              <a:t> /  </a:t>
            </a:r>
            <a:r>
              <a:rPr lang="en-US" dirty="0" smtClean="0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  <a:endParaRPr lang="en-US" dirty="0">
              <a:solidFill>
                <a:srgbClr val="2E3333"/>
              </a:solidFill>
              <a:latin typeface="Ubuntu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62420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ADDA2-E13B-F548-856B-05843CC20A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6282" y="1741289"/>
            <a:ext cx="5203031" cy="446484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189" y="1741289"/>
            <a:ext cx="5203031" cy="446484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59849-736F-2C48-9F66-0F7642C7CE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1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80"/>
            <a:ext cx="5386091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1" y="1534791"/>
            <a:ext cx="5389065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1" y="2174380"/>
            <a:ext cx="5389065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 smtClean="0">
                <a:solidFill>
                  <a:srgbClr val="2E3333"/>
                </a:solidFill>
              </a:rPr>
              <a:t> /  </a:t>
            </a:r>
            <a:r>
              <a:rPr lang="en-US" dirty="0" smtClean="0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  <a:endParaRPr lang="en-US" dirty="0">
              <a:solidFill>
                <a:srgbClr val="2E3333"/>
              </a:solidFill>
              <a:latin typeface="Ubuntu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86265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 smtClean="0">
                <a:solidFill>
                  <a:srgbClr val="2E3333"/>
                </a:solidFill>
              </a:rPr>
              <a:t> /  </a:t>
            </a:r>
            <a:r>
              <a:rPr lang="en-US" dirty="0" smtClean="0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  <a:endParaRPr lang="en-US" dirty="0">
              <a:solidFill>
                <a:srgbClr val="2E3333"/>
              </a:solidFill>
              <a:latin typeface="Ubuntu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50825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 smtClean="0">
                <a:solidFill>
                  <a:srgbClr val="2E3333"/>
                </a:solidFill>
              </a:rPr>
              <a:t> /  </a:t>
            </a:r>
            <a:r>
              <a:rPr lang="en-US" dirty="0" smtClean="0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  <a:endParaRPr lang="en-US" dirty="0">
              <a:solidFill>
                <a:srgbClr val="2E3333"/>
              </a:solidFill>
              <a:latin typeface="Ubuntu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62962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3474"/>
            <a:ext cx="4010919" cy="826519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1910081"/>
            <a:ext cx="6814840" cy="42156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7" y="1910081"/>
            <a:ext cx="4010919" cy="4215684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 smtClean="0">
                <a:solidFill>
                  <a:srgbClr val="2E3333"/>
                </a:solidFill>
              </a:rPr>
              <a:t> /  </a:t>
            </a:r>
            <a:r>
              <a:rPr lang="en-US" dirty="0" smtClean="0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  <a:endParaRPr lang="en-US" dirty="0">
              <a:solidFill>
                <a:srgbClr val="2E3333"/>
              </a:solidFill>
              <a:latin typeface="Ubuntu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43902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8F6C85-62F1-2E45-BAF4-9247EEFC73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90" y="221922"/>
            <a:ext cx="11721415" cy="6436217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r>
              <a:rPr lang="en-US" noProof="0" smtClean="0">
                <a:sym typeface="Ubuntu" charset="0"/>
              </a:rPr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991" y="5084342"/>
            <a:ext cx="9166843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0991" y="5757637"/>
            <a:ext cx="9189012" cy="616450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94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49"/>
            <a:ext cx="10364391" cy="147004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>
                <a:latin typeface="Ubuntu"/>
                <a:cs typeface="Ubuntu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48"/>
            <a:ext cx="8533805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>
                <a:latin typeface="Ubuntu"/>
                <a:cs typeface="Ubuntu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7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49"/>
            <a:ext cx="10364391" cy="147004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>
                <a:latin typeface="Ubuntu"/>
                <a:cs typeface="Ubuntu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48"/>
            <a:ext cx="8533805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>
                <a:latin typeface="Ubuntu"/>
                <a:cs typeface="Ubuntu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6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0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5E04-6B95-4189-A62A-6BFF6696A100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9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5E04-6B95-4189-A62A-6BFF6696A100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4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5E04-6B95-4189-A62A-6BFF6696A100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9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5E04-6B95-4189-A62A-6BFF6696A100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5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5E04-6B95-4189-A62A-6BFF6696A100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4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5E04-6B95-4189-A62A-6BFF6696A100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5E04-6B95-4189-A62A-6BFF6696A100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0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5E04-6B95-4189-A62A-6BFF6696A100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20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5E04-6B95-4189-A62A-6BFF6696A100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5E04-6B95-4189-A62A-6BFF6696A100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2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9" y="2600180"/>
            <a:ext cx="10362901" cy="1361777"/>
          </a:xfrm>
        </p:spPr>
        <p:txBody>
          <a:bodyPr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9" y="1099991"/>
            <a:ext cx="10362901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6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5E04-6B95-4189-A62A-6BFF6696A100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6282" y="2375298"/>
            <a:ext cx="5203031" cy="185737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189" y="2375298"/>
            <a:ext cx="5203031" cy="185737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1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2246178"/>
            <a:ext cx="5386091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885766"/>
            <a:ext cx="5386091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1" y="2267026"/>
            <a:ext cx="5389065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1" y="2906614"/>
            <a:ext cx="5389065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3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3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7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3474"/>
            <a:ext cx="401091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2"/>
            <a:ext cx="681484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7" y="1435448"/>
            <a:ext cx="401091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2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1" y="4800825"/>
            <a:ext cx="7314903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1" y="612800"/>
            <a:ext cx="7314903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r>
              <a:rPr lang="en-US" noProof="0" smtClean="0">
                <a:sym typeface="Ubuntu Light" charset="0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1" y="5367859"/>
            <a:ext cx="7314903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1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6017" y="2374901"/>
            <a:ext cx="10549467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Ubuntu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Ubuntu Light" charset="0"/>
              </a:rPr>
              <a:t>Second level</a:t>
            </a:r>
          </a:p>
          <a:p>
            <a:pPr lvl="2"/>
            <a:r>
              <a:rPr lang="en-US" smtClean="0">
                <a:sym typeface="Ubuntu Light" charset="0"/>
              </a:rPr>
              <a:t>Third level</a:t>
            </a:r>
          </a:p>
          <a:p>
            <a:pPr lvl="3"/>
            <a:r>
              <a:rPr lang="en-US" smtClean="0">
                <a:sym typeface="Ubuntu Light" charset="0"/>
              </a:rPr>
              <a:t>Fourth level</a:t>
            </a:r>
          </a:p>
          <a:p>
            <a:pPr lvl="4"/>
            <a:r>
              <a:rPr lang="en-US" smtClean="0">
                <a:sym typeface="Ubuntu Light" charset="0"/>
              </a:rPr>
              <a:t>Fifth level</a:t>
            </a:r>
            <a:endParaRPr lang="en-US" dirty="0">
              <a:sym typeface="Ubuntu Light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26018" y="482600"/>
            <a:ext cx="10536767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Ubuntu Light" charset="0"/>
              </a:rPr>
              <a:t>Click to edit Master title style</a:t>
            </a:r>
            <a:endParaRPr lang="en-US" dirty="0">
              <a:sym typeface="Ubuntu Light" charset="0"/>
            </a:endParaRPr>
          </a:p>
        </p:txBody>
      </p:sp>
      <p:sp>
        <p:nvSpPr>
          <p:cNvPr id="102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8717" y="6446157"/>
            <a:ext cx="4840849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900" spc="20">
                <a:solidFill>
                  <a:schemeClr val="tx1"/>
                </a:solidFill>
                <a:latin typeface="Ubuntu" charset="0"/>
                <a:ea typeface="MS PGothic" charset="0"/>
                <a:cs typeface="MS PGothic" charset="0"/>
                <a:sym typeface="Ubuntu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04000" y="5749806"/>
            <a:ext cx="46627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0" i="1" kern="1200" spc="-100" dirty="0" smtClean="0">
                <a:solidFill>
                  <a:srgbClr val="4F5146"/>
                </a:solidFill>
                <a:latin typeface="Ubuntu"/>
              </a:rPr>
              <a:t>Washington</a:t>
            </a:r>
            <a:endParaRPr lang="en-US" sz="2100" b="0" i="1" kern="1200" spc="-100" dirty="0">
              <a:solidFill>
                <a:srgbClr val="4F5146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95457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5900" spc="-100">
          <a:solidFill>
            <a:srgbClr val="FFFFFF"/>
          </a:solidFill>
          <a:latin typeface="+mj-lt"/>
          <a:ea typeface="+mj-ea"/>
          <a:cs typeface="+mj-cs"/>
          <a:sym typeface="Ubuntu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5pPr>
      <a:lvl6pPr marL="321457"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6pPr>
      <a:lvl7pPr marL="642915"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7pPr>
      <a:lvl8pPr marL="964372"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8pPr>
      <a:lvl9pPr marL="1285829"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9pPr>
    </p:titleStyle>
    <p:bodyStyle>
      <a:lvl1pPr marL="239713" indent="-239713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1pPr>
      <a:lvl2pPr marL="522288" indent="-200025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2pPr>
      <a:lvl3pPr marL="803275" indent="-160338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3pPr>
      <a:lvl4pPr marL="1123950" indent="-160338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4pPr>
      <a:lvl5pPr marL="1446213" indent="-160338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5pPr>
      <a:lvl6pPr marL="321457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6pPr>
      <a:lvl7pPr marL="642915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7pPr>
      <a:lvl8pPr marL="964372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8pPr>
      <a:lvl9pPr marL="1285829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6017" y="1741488"/>
            <a:ext cx="10549467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Ubuntu" charset="0"/>
              </a:rPr>
              <a:t>Click to edit Master text styles</a:t>
            </a:r>
          </a:p>
          <a:p>
            <a:pPr lvl="1"/>
            <a:r>
              <a:rPr lang="en-US" smtClean="0">
                <a:sym typeface="Ubuntu" charset="0"/>
              </a:rPr>
              <a:t>Second level</a:t>
            </a:r>
          </a:p>
          <a:p>
            <a:pPr lvl="2"/>
            <a:r>
              <a:rPr lang="en-US" smtClean="0">
                <a:sym typeface="Ubuntu" charset="0"/>
              </a:rPr>
              <a:t>Third level</a:t>
            </a:r>
          </a:p>
          <a:p>
            <a:pPr lvl="3"/>
            <a:r>
              <a:rPr lang="en-US" smtClean="0">
                <a:sym typeface="Ubuntu" charset="0"/>
              </a:rPr>
              <a:t>Fourth level</a:t>
            </a:r>
          </a:p>
          <a:p>
            <a:pPr lvl="4"/>
            <a:r>
              <a:rPr lang="en-US" smtClean="0">
                <a:sym typeface="Ubuntu" charset="0"/>
              </a:rPr>
              <a:t>Fifth level</a:t>
            </a:r>
            <a:endParaRPr lang="en-US" dirty="0">
              <a:sym typeface="Ubuntu Light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26018" y="366713"/>
            <a:ext cx="9402431" cy="104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Ubuntu Light" charset="0"/>
              </a:rPr>
              <a:t>Click to edit Master title style</a:t>
            </a:r>
            <a:endParaRPr lang="en-US" dirty="0">
              <a:sym typeface="Ubuntu Light" charset="0"/>
            </a:endParaRPr>
          </a:p>
        </p:txBody>
      </p:sp>
      <p:sp>
        <p:nvSpPr>
          <p:cNvPr id="205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8718" y="6470815"/>
            <a:ext cx="4665041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900">
                <a:solidFill>
                  <a:schemeClr val="tx1"/>
                </a:solidFill>
                <a:latin typeface="Ubuntu" charset="0"/>
                <a:ea typeface="MS PGothic" charset="0"/>
                <a:cs typeface="MS PGothic" charset="0"/>
                <a:sym typeface="Ubuntu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 smtClean="0">
                <a:solidFill>
                  <a:srgbClr val="2E3333"/>
                </a:solidFill>
              </a:rPr>
              <a:t> /  </a:t>
            </a:r>
            <a:r>
              <a:rPr lang="en-US" dirty="0" smtClean="0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  <a:endParaRPr lang="en-US" dirty="0">
              <a:solidFill>
                <a:srgbClr val="2E3333"/>
              </a:solidFill>
              <a:latin typeface="Ubuntu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59525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600" spc="-100">
          <a:solidFill>
            <a:schemeClr val="tx1"/>
          </a:solidFill>
          <a:latin typeface="+mj-lt"/>
          <a:ea typeface="+mj-ea"/>
          <a:cs typeface="+mj-cs"/>
          <a:sym typeface="Ubuntu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5pPr>
      <a:lvl6pPr marL="321457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6pPr>
      <a:lvl7pPr marL="642915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7pPr>
      <a:lvl8pPr marL="964372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8pPr>
      <a:lvl9pPr marL="1285829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9pPr>
    </p:titleStyle>
    <p:bodyStyle>
      <a:lvl1pPr marL="239713" indent="-239713" algn="l" rtl="0" eaLnBrk="1" fontAlgn="base" hangingPunct="1">
        <a:lnSpc>
          <a:spcPct val="110000"/>
        </a:lnSpc>
        <a:spcBef>
          <a:spcPts val="85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Ubuntu" charset="0"/>
        </a:defRPr>
      </a:lvl1pPr>
      <a:lvl2pPr marL="284163" indent="-284163" algn="l" rtl="0" eaLnBrk="1" fontAlgn="base" hangingPunct="1">
        <a:lnSpc>
          <a:spcPct val="110000"/>
        </a:lnSpc>
        <a:spcBef>
          <a:spcPts val="850"/>
        </a:spcBef>
        <a:spcAft>
          <a:spcPct val="0"/>
        </a:spcAft>
        <a:buClr>
          <a:srgbClr val="FF0000"/>
        </a:buClr>
        <a:buSzPct val="80000"/>
        <a:buFont typeface="Ubuntu Light" charset="0"/>
        <a:buChar char="‣"/>
        <a:defRPr sz="25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2pPr>
      <a:lvl3pPr marL="534988" indent="-284163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3pPr>
      <a:lvl4pPr marL="534988" indent="-284163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4pPr>
      <a:lvl5pPr marL="534988" indent="-284163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5pPr>
      <a:lvl6pPr marL="857220" indent="-285740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6pPr>
      <a:lvl7pPr marL="1178677" indent="-285740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7pPr>
      <a:lvl8pPr marL="1500134" indent="-285740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8pPr>
      <a:lvl9pPr marL="1821591" indent="-285740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85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3888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6625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9363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100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4838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625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58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3888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6625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9363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100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4838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625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15E04-6B95-4189-A62A-6BFF6696A100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AD631-6EC1-4F45-904A-EBDF4B09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0492" y="3223057"/>
            <a:ext cx="9144000" cy="2387600"/>
          </a:xfrm>
        </p:spPr>
        <p:txBody>
          <a:bodyPr>
            <a:normAutofit/>
          </a:bodyPr>
          <a:lstStyle/>
          <a:p>
            <a:r>
              <a:rPr lang="en-US" sz="8800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2016</a:t>
            </a:r>
            <a:r>
              <a:rPr lang="en-US" sz="7200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Year-In-Review</a:t>
            </a:r>
            <a:endParaRPr lang="en-US" sz="7200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2" y="0"/>
            <a:ext cx="7230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2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7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4" y="0"/>
            <a:ext cx="10272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0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" y="0"/>
            <a:ext cx="10273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1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2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3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36" y="0"/>
            <a:ext cx="10303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2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0" y="0"/>
            <a:ext cx="10304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45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9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30" y="0"/>
            <a:ext cx="9703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1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0492" y="3223057"/>
            <a:ext cx="9144000" cy="2387600"/>
          </a:xfrm>
        </p:spPr>
        <p:txBody>
          <a:bodyPr>
            <a:normAutofit/>
          </a:bodyPr>
          <a:lstStyle/>
          <a:p>
            <a:r>
              <a:rPr lang="en-US" sz="8800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2016</a:t>
            </a:r>
            <a:r>
              <a:rPr lang="en-US" sz="7200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Year-In-Review</a:t>
            </a:r>
            <a:endParaRPr lang="en-US" sz="7200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089" y="2271279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2016  </a:t>
            </a:r>
            <a:r>
              <a:rPr lang="en-US" sz="960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Year-in-Review</a:t>
            </a:r>
            <a:endParaRPr lang="en-US" sz="9600" dirty="0" smtClean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29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0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4" y="0"/>
            <a:ext cx="10302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5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02" y="0"/>
            <a:ext cx="10272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6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93" y="0"/>
            <a:ext cx="10303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36" y="0"/>
            <a:ext cx="10303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7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36" y="0"/>
            <a:ext cx="10303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2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9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8" y="0"/>
            <a:ext cx="10272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9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9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906334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Acrobat Document" r:id="rId3" imgW="7543800" imgH="4114800" progId="Acrobat.Document.11">
                  <p:embed/>
                </p:oleObj>
              </mc:Choice>
              <mc:Fallback>
                <p:oleObj name="Acrobat Document" r:id="rId3" imgW="7543800" imgH="4114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205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9" y="0"/>
            <a:ext cx="10285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4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1" y="0"/>
            <a:ext cx="10288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4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18" y="0"/>
            <a:ext cx="10302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6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9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6" y="0"/>
            <a:ext cx="10302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9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27" y="0"/>
            <a:ext cx="10287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1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42" y="0"/>
            <a:ext cx="9043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6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5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1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3891" cy="6871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0" y="0"/>
            <a:ext cx="7038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-1"/>
            <a:ext cx="9157855" cy="68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5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5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6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91" y="0"/>
            <a:ext cx="10302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4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4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9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5" y="0"/>
            <a:ext cx="10272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8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Image may contain: 13 people, people smiling, people standing, suit and 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06" y="0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79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50" y="0"/>
            <a:ext cx="10319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9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62" y="0"/>
            <a:ext cx="8628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7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42" y="0"/>
            <a:ext cx="10272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8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7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6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9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3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44" y="0"/>
            <a:ext cx="8117639" cy="6856945"/>
          </a:xfrm>
          <a:prstGeom prst="rect">
            <a:avLst/>
          </a:prstGeom>
        </p:spPr>
      </p:pic>
      <p:sp>
        <p:nvSpPr>
          <p:cNvPr id="5" name="12-Point Star 4"/>
          <p:cNvSpPr/>
          <p:nvPr/>
        </p:nvSpPr>
        <p:spPr bwMode="auto">
          <a:xfrm rot="21186707">
            <a:off x="295342" y="3885605"/>
            <a:ext cx="4184365" cy="2079613"/>
          </a:xfrm>
          <a:prstGeom prst="star12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normalizeH="0" baseline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New </a:t>
            </a:r>
            <a:r>
              <a:rPr lang="en-US" sz="28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SOWA</a:t>
            </a:r>
            <a:endParaRPr kumimoji="0" lang="en-US" sz="2800" i="0" u="none" strike="noStrike" normalizeH="0" baseline="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Website</a:t>
            </a:r>
            <a:endParaRPr kumimoji="0" lang="en-US" sz="2800" i="0" u="none" strike="noStrike" normalizeH="0" baseline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08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7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5129" y="5583455"/>
            <a:ext cx="5587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Unified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Robotics 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Competition 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0485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9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Image may contain: 1 person, standing and sho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 descr="Image may contain: 1 person, standing, ocean, shorts and out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921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37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8144" y="857250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193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3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3249" y="857250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6626" y="210208"/>
            <a:ext cx="6857999" cy="64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5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8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9284" y="1156715"/>
            <a:ext cx="8672567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Brush Script MT" panose="03060802040406070304" pitchFamily="66" charset="0"/>
              </a:rPr>
              <a:t>Wishing you a joyful holiday season </a:t>
            </a:r>
          </a:p>
          <a:p>
            <a:pPr algn="ctr"/>
            <a:r>
              <a:rPr lang="en-US" sz="5400" b="1" cap="none" spc="0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Brush Script MT" panose="03060802040406070304" pitchFamily="66" charset="0"/>
              </a:rPr>
              <a:t>and a prosperous New Year.</a:t>
            </a:r>
          </a:p>
          <a:p>
            <a:pPr algn="ctr"/>
            <a:endParaRPr lang="en-US" sz="4400" b="1" cap="none" spc="0" dirty="0" smtClean="0">
              <a:ln/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Brush Script MT" panose="03060802040406070304" pitchFamily="66" charset="0"/>
            </a:endParaRPr>
          </a:p>
          <a:p>
            <a:pPr algn="ctr"/>
            <a:r>
              <a:rPr lang="en-US" sz="40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From the Special Olympics Washington Staff</a:t>
            </a:r>
            <a:endParaRPr lang="en-US" sz="4000" b="1" cap="none" spc="0" dirty="0">
              <a:ln/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Brush Script MT" panose="03060802040406070304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2" y="4340952"/>
            <a:ext cx="10892764" cy="2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2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9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8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16" y="0"/>
            <a:ext cx="9811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6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WA Theme">
  <a:themeElements>
    <a:clrScheme name="Special Olympics">
      <a:dk1>
        <a:srgbClr val="46473E"/>
      </a:dk1>
      <a:lt1>
        <a:srgbClr val="FFFFFF"/>
      </a:lt1>
      <a:dk2>
        <a:srgbClr val="000000"/>
      </a:dk2>
      <a:lt2>
        <a:srgbClr val="808080"/>
      </a:lt2>
      <a:accent1>
        <a:srgbClr val="CD0920"/>
      </a:accent1>
      <a:accent2>
        <a:srgbClr val="DF6521"/>
      </a:accent2>
      <a:accent3>
        <a:srgbClr val="E78E23"/>
      </a:accent3>
      <a:accent4>
        <a:srgbClr val="000000"/>
      </a:accent4>
      <a:accent5>
        <a:srgbClr val="900D69"/>
      </a:accent5>
      <a:accent6>
        <a:srgbClr val="005193"/>
      </a:accent6>
      <a:hlink>
        <a:srgbClr val="3C97B8"/>
      </a:hlink>
      <a:folHlink>
        <a:srgbClr val="00577A"/>
      </a:folHlink>
    </a:clrScheme>
    <a:fontScheme name="Title">
      <a:majorFont>
        <a:latin typeface="Ubuntu Light"/>
        <a:ea typeface="ヒラギノ角ゴ ProN W3"/>
        <a:cs typeface="ヒラギノ角ゴ ProN W3"/>
      </a:majorFont>
      <a:minorFont>
        <a:latin typeface="Ubuntu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ody White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90B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E9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ody White copy">
      <a:majorFont>
        <a:latin typeface="Ubuntu Light"/>
        <a:ea typeface="ヒラギノ角ゴ ProN W3"/>
        <a:cs typeface="ヒラギノ角ゴ ProN W3"/>
      </a:majorFont>
      <a:minorFont>
        <a:latin typeface="Ubuntu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ody Whit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SOWA Theme</Template>
  <TotalTime>3280</TotalTime>
  <Words>31</Words>
  <Application>Microsoft Office PowerPoint</Application>
  <PresentationFormat>Widescreen</PresentationFormat>
  <Paragraphs>11</Paragraphs>
  <Slides>63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80" baseType="lpstr">
      <vt:lpstr>MS PGothic</vt:lpstr>
      <vt:lpstr>Aharoni</vt:lpstr>
      <vt:lpstr>Arial</vt:lpstr>
      <vt:lpstr>Brush Script MT</vt:lpstr>
      <vt:lpstr>Calibri</vt:lpstr>
      <vt:lpstr>Calibri Light</vt:lpstr>
      <vt:lpstr>Gill Sans</vt:lpstr>
      <vt:lpstr>Times New Roman</vt:lpstr>
      <vt:lpstr>Ubuntu</vt:lpstr>
      <vt:lpstr>Ubuntu Light</vt:lpstr>
      <vt:lpstr>ヒラギノ角ゴ ProN W3</vt:lpstr>
      <vt:lpstr>SOWA Theme</vt:lpstr>
      <vt:lpstr>Body White copy</vt:lpstr>
      <vt:lpstr>Blank</vt:lpstr>
      <vt:lpstr>1_Blank</vt:lpstr>
      <vt:lpstr>Office Theme</vt:lpstr>
      <vt:lpstr>Acrobat Document</vt:lpstr>
      <vt:lpstr>2016 Year-In-Review</vt:lpstr>
      <vt:lpstr>2016 Year-In-Review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Year-In-Review</dc:title>
  <dc:creator>Alice Friess</dc:creator>
  <cp:lastModifiedBy>Alice Friess</cp:lastModifiedBy>
  <cp:revision>89</cp:revision>
  <dcterms:created xsi:type="dcterms:W3CDTF">2015-11-09T18:53:17Z</dcterms:created>
  <dcterms:modified xsi:type="dcterms:W3CDTF">2016-12-13T22:35:14Z</dcterms:modified>
</cp:coreProperties>
</file>